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82472" autoAdjust="0"/>
  </p:normalViewPr>
  <p:slideViewPr>
    <p:cSldViewPr snapToGrid="0">
      <p:cViewPr varScale="1">
        <p:scale>
          <a:sx n="81" d="100"/>
          <a:sy n="81" d="100"/>
        </p:scale>
        <p:origin x="120" y="1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2D908-A144-481B-834F-E793EE46D55F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FB04C-83BB-4334-AE93-112E02DBE8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402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FB04C-83BB-4334-AE93-112E02DBE88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41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FB04C-83BB-4334-AE93-112E02DBE88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911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 lessons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FB04C-83BB-4334-AE93-112E02DBE88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670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Programming lessons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FB04C-83BB-4334-AE93-112E02DBE88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464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Manager lessons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FB04C-83BB-4334-AE93-112E02DBE88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828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Manager lessons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FB04C-83BB-4334-AE93-112E02DBE88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241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25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19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36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1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78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13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60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99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44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44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37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076B2-4155-43EF-BC29-E6DD9FE944D3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44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RVPXQjps-Y?rel=0&amp;controls=0&amp;showinfo=0" TargetMode="Externa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youtube.com/watch?v=JRVPXQjps-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34187" y="207604"/>
            <a:ext cx="1760565" cy="1682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08863" y="195595"/>
            <a:ext cx="1785698" cy="17063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72687" y="510138"/>
            <a:ext cx="7514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400" spc="3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Introductions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06779" y="3713226"/>
            <a:ext cx="3978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Daniel Beales</a:t>
            </a:r>
          </a:p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Willoughby Axtell</a:t>
            </a:r>
          </a:p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Kyle Bodin</a:t>
            </a:r>
          </a:p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James Macleanan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A489E0-1D9D-4838-8830-3D4B26C8810E}"/>
              </a:ext>
            </a:extLst>
          </p:cNvPr>
          <p:cNvSpPr txBox="1"/>
          <p:nvPr/>
        </p:nvSpPr>
        <p:spPr>
          <a:xfrm>
            <a:off x="4333547" y="2280959"/>
            <a:ext cx="39932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200" dirty="0"/>
              <a:t>LV 4_5 – Group 2</a:t>
            </a:r>
          </a:p>
        </p:txBody>
      </p:sp>
    </p:spTree>
    <p:extLst>
      <p:ext uri="{BB962C8B-B14F-4D97-AF65-F5344CB8AC3E}">
        <p14:creationId xmlns:p14="http://schemas.microsoft.com/office/powerpoint/2010/main" val="94582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F378C-5706-4A4D-9006-D4A6D95C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DDE80E-15B6-429A-960A-B8FA236A31B1}"/>
              </a:ext>
            </a:extLst>
          </p:cNvPr>
          <p:cNvSpPr/>
          <p:nvPr/>
        </p:nvSpPr>
        <p:spPr>
          <a:xfrm>
            <a:off x="-14025" y="0"/>
            <a:ext cx="12192000" cy="69635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https://www.youtube.com/watch?v=JRVPXQjps-Y</a:t>
            </a:r>
          </a:p>
        </p:txBody>
      </p:sp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31BB9453-F7CF-49A6-B6C7-6B9B5F8E177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42082" y="186761"/>
            <a:ext cx="1760565" cy="1682291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FAB085CC-24B5-46BC-8811-88F092855A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46925" y="174753"/>
            <a:ext cx="1785698" cy="1706306"/>
          </a:xfrm>
          <a:prstGeom prst="rect">
            <a:avLst/>
          </a:prstGeom>
        </p:spPr>
      </p:pic>
      <p:pic>
        <p:nvPicPr>
          <p:cNvPr id="9" name="Online Media 8">
            <a:hlinkClick r:id="" action="ppaction://media"/>
            <a:extLst>
              <a:ext uri="{FF2B5EF4-FFF2-40B4-BE49-F238E27FC236}">
                <a16:creationId xmlns:a16="http://schemas.microsoft.com/office/drawing/2014/main" id="{070C27A5-3E86-4F63-8598-2898814C56B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1793760" y="1969477"/>
            <a:ext cx="8576429" cy="45454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9C450A-BAF9-441F-B76B-9BB77FE3FA7A}"/>
              </a:ext>
            </a:extLst>
          </p:cNvPr>
          <p:cNvSpPr txBox="1"/>
          <p:nvPr/>
        </p:nvSpPr>
        <p:spPr>
          <a:xfrm>
            <a:off x="1821811" y="572756"/>
            <a:ext cx="84174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400" dirty="0"/>
              <a:t>Buzz Blast Battle</a:t>
            </a:r>
          </a:p>
        </p:txBody>
      </p:sp>
    </p:spTree>
    <p:extLst>
      <p:ext uri="{BB962C8B-B14F-4D97-AF65-F5344CB8AC3E}">
        <p14:creationId xmlns:p14="http://schemas.microsoft.com/office/powerpoint/2010/main" val="216255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F378C-5706-4A4D-9006-D4A6D95C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176E71-E00A-46E0-A0B8-013B2F3C6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DDE80E-15B6-429A-960A-B8FA236A31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BB9453-F7CF-49A6-B6C7-6B9B5F8E17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42082" y="186761"/>
            <a:ext cx="1760565" cy="1682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B085CC-24B5-46BC-8811-88F092855A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46925" y="174753"/>
            <a:ext cx="1785698" cy="17063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EAB7C3-595E-4E13-8C67-47E42D5B795A}"/>
              </a:ext>
            </a:extLst>
          </p:cNvPr>
          <p:cNvSpPr/>
          <p:nvPr/>
        </p:nvSpPr>
        <p:spPr>
          <a:xfrm>
            <a:off x="4171259" y="365125"/>
            <a:ext cx="3821432" cy="19082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Playtesting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F7A1A2-AB4B-4703-A075-68C1EE41BC13}"/>
              </a:ext>
            </a:extLst>
          </p:cNvPr>
          <p:cNvSpPr txBox="1"/>
          <p:nvPr/>
        </p:nvSpPr>
        <p:spPr>
          <a:xfrm>
            <a:off x="1091045" y="2251012"/>
            <a:ext cx="10629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“Game killing bugs”- Josh Thompson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GB" sz="3600" dirty="0"/>
          </a:p>
          <a:p>
            <a:pPr algn="ctr"/>
            <a:r>
              <a:rPr lang="en-GB" sz="3600" dirty="0"/>
              <a:t>“Has a Childish Feel, But it is fun!” - Val Gonzales</a:t>
            </a:r>
          </a:p>
          <a:p>
            <a:pPr algn="ctr"/>
            <a:r>
              <a:rPr lang="en-GB" sz="3600" dirty="0"/>
              <a:t> </a:t>
            </a:r>
          </a:p>
          <a:p>
            <a:pPr algn="ctr"/>
            <a:r>
              <a:rPr lang="en-GB" sz="3600" dirty="0"/>
              <a:t>“Beautiful Artwork”- Moni </a:t>
            </a:r>
            <a:r>
              <a:rPr lang="en-GB" sz="3600" dirty="0" err="1"/>
              <a:t>Creepster</a:t>
            </a:r>
            <a:endParaRPr lang="en-GB" sz="3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12412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F378C-5706-4A4D-9006-D4A6D95C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176E71-E00A-46E0-A0B8-013B2F3C6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DDE80E-15B6-429A-960A-B8FA236A31B1}"/>
              </a:ext>
            </a:extLst>
          </p:cNvPr>
          <p:cNvSpPr/>
          <p:nvPr/>
        </p:nvSpPr>
        <p:spPr>
          <a:xfrm>
            <a:off x="0" y="-161581"/>
            <a:ext cx="12192000" cy="701958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BB9453-F7CF-49A6-B6C7-6B9B5F8E17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42082" y="186761"/>
            <a:ext cx="1760565" cy="1682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B085CC-24B5-46BC-8811-88F092855A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46925" y="174753"/>
            <a:ext cx="1785698" cy="17063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0D5DB3-62D4-4194-91AC-8F3F8006983B}"/>
              </a:ext>
            </a:extLst>
          </p:cNvPr>
          <p:cNvSpPr txBox="1"/>
          <p:nvPr/>
        </p:nvSpPr>
        <p:spPr>
          <a:xfrm>
            <a:off x="3212522" y="415380"/>
            <a:ext cx="57669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400" dirty="0"/>
              <a:t>Design Lessons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B3BE0-90C0-4C14-8FC8-218B42F05D2B}"/>
              </a:ext>
            </a:extLst>
          </p:cNvPr>
          <p:cNvSpPr txBox="1"/>
          <p:nvPr/>
        </p:nvSpPr>
        <p:spPr>
          <a:xfrm>
            <a:off x="1257300" y="2348345"/>
            <a:ext cx="100965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Removing mechanics</a:t>
            </a:r>
          </a:p>
          <a:p>
            <a:pPr algn="ctr"/>
            <a:endParaRPr lang="en-GB" sz="3600" dirty="0"/>
          </a:p>
          <a:p>
            <a:pPr algn="ctr"/>
            <a:r>
              <a:rPr lang="en-GB" sz="3600" dirty="0"/>
              <a:t>Minimalist prototype art work</a:t>
            </a:r>
          </a:p>
          <a:p>
            <a:pPr algn="ctr"/>
            <a:endParaRPr lang="en-GB" sz="3600" dirty="0"/>
          </a:p>
          <a:p>
            <a:pPr algn="ctr"/>
            <a:r>
              <a:rPr lang="en-GB" sz="3600" dirty="0"/>
              <a:t>Structuring design</a:t>
            </a:r>
          </a:p>
          <a:p>
            <a:pPr algn="ctr"/>
            <a:endParaRPr lang="en-GB" sz="3600" dirty="0"/>
          </a:p>
          <a:p>
            <a:pPr algn="ctr"/>
            <a:r>
              <a:rPr lang="en-GB" sz="3600" dirty="0"/>
              <a:t>Unity asset work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67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F378C-5706-4A4D-9006-D4A6D95C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176E71-E00A-46E0-A0B8-013B2F3C6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DDE80E-15B6-429A-960A-B8FA236A31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BB9453-F7CF-49A6-B6C7-6B9B5F8E17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42082" y="186761"/>
            <a:ext cx="1760565" cy="1682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B085CC-24B5-46BC-8811-88F092855A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46925" y="174753"/>
            <a:ext cx="1785698" cy="17063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E64D35-789C-4EB5-A86C-5B53A14C19D7}"/>
              </a:ext>
            </a:extLst>
          </p:cNvPr>
          <p:cNvSpPr txBox="1"/>
          <p:nvPr/>
        </p:nvSpPr>
        <p:spPr>
          <a:xfrm>
            <a:off x="2171700" y="365125"/>
            <a:ext cx="79539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400" dirty="0"/>
              <a:t>Programming Lessons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99A0C1-7A4F-42D8-8DC7-5DC797075F5B}"/>
              </a:ext>
            </a:extLst>
          </p:cNvPr>
          <p:cNvSpPr txBox="1"/>
          <p:nvPr/>
        </p:nvSpPr>
        <p:spPr>
          <a:xfrm>
            <a:off x="623455" y="2217394"/>
            <a:ext cx="110247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Not to tunnel vision on bugs</a:t>
            </a:r>
          </a:p>
          <a:p>
            <a:pPr algn="ctr"/>
            <a:endParaRPr lang="en-GB" sz="3600" dirty="0"/>
          </a:p>
          <a:p>
            <a:pPr algn="ctr"/>
            <a:r>
              <a:rPr lang="en-GB" sz="3600" dirty="0"/>
              <a:t>Keep code organised</a:t>
            </a:r>
          </a:p>
          <a:p>
            <a:pPr algn="ctr"/>
            <a:endParaRPr lang="en-GB" sz="3600" dirty="0"/>
          </a:p>
          <a:p>
            <a:pPr algn="ctr"/>
            <a:r>
              <a:rPr lang="en-GB" sz="3600" dirty="0"/>
              <a:t>Not to over complicate basic functions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056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F378C-5706-4A4D-9006-D4A6D95C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176E71-E00A-46E0-A0B8-013B2F3C6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DDE80E-15B6-429A-960A-B8FA236A31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BB9453-F7CF-49A6-B6C7-6B9B5F8E17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42082" y="186761"/>
            <a:ext cx="1760565" cy="1682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B085CC-24B5-46BC-8811-88F092855A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46925" y="174753"/>
            <a:ext cx="1785698" cy="17063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2AD221-DFA7-491E-9B71-1E44E43AC72F}"/>
              </a:ext>
            </a:extLst>
          </p:cNvPr>
          <p:cNvSpPr txBox="1"/>
          <p:nvPr/>
        </p:nvSpPr>
        <p:spPr>
          <a:xfrm>
            <a:off x="2038270" y="529936"/>
            <a:ext cx="80874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400" dirty="0"/>
              <a:t>Manager Lessons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1135D3-B585-4048-9184-4F2982D8BE67}"/>
              </a:ext>
            </a:extLst>
          </p:cNvPr>
          <p:cNvSpPr txBox="1"/>
          <p:nvPr/>
        </p:nvSpPr>
        <p:spPr>
          <a:xfrm>
            <a:off x="838200" y="2251012"/>
            <a:ext cx="10515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/>
              <a:t>Communicate more often and more effectively</a:t>
            </a:r>
          </a:p>
          <a:p>
            <a:pPr algn="ctr"/>
            <a:endParaRPr lang="en-GB" sz="3400" dirty="0"/>
          </a:p>
          <a:p>
            <a:pPr algn="ctr"/>
            <a:r>
              <a:rPr lang="en-GB" sz="3400" dirty="0"/>
              <a:t>Don’t delete Jira task</a:t>
            </a:r>
          </a:p>
          <a:p>
            <a:pPr algn="ctr"/>
            <a:endParaRPr lang="en-GB" sz="3400" dirty="0"/>
          </a:p>
          <a:p>
            <a:pPr algn="ctr"/>
            <a:r>
              <a:rPr lang="en-GB" sz="3400" dirty="0"/>
              <a:t>Better time organisation</a:t>
            </a:r>
          </a:p>
          <a:p>
            <a:pPr algn="ctr"/>
            <a:endParaRPr lang="en-GB" sz="3400" dirty="0"/>
          </a:p>
          <a:p>
            <a:pPr algn="ctr"/>
            <a:r>
              <a:rPr lang="en-GB" sz="3400" dirty="0"/>
              <a:t>Monitoring hours given out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134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F378C-5706-4A4D-9006-D4A6D95C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176E71-E00A-46E0-A0B8-013B2F3C6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DDE80E-15B6-429A-960A-B8FA236A31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BB9453-F7CF-49A6-B6C7-6B9B5F8E17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42082" y="186761"/>
            <a:ext cx="1760565" cy="1682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B085CC-24B5-46BC-8811-88F092855A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46925" y="174753"/>
            <a:ext cx="1785698" cy="17063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2AD221-DFA7-491E-9B71-1E44E43AC72F}"/>
              </a:ext>
            </a:extLst>
          </p:cNvPr>
          <p:cNvSpPr txBox="1"/>
          <p:nvPr/>
        </p:nvSpPr>
        <p:spPr>
          <a:xfrm>
            <a:off x="2038270" y="576057"/>
            <a:ext cx="80874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400" dirty="0"/>
              <a:t>Managerial Hours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942DB5-E98E-471C-8398-6E02D3B8D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137" y="3397219"/>
            <a:ext cx="7219788" cy="120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0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34187" y="2587855"/>
            <a:ext cx="1760565" cy="1682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08863" y="2575847"/>
            <a:ext cx="1785698" cy="170630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4673" y="2890391"/>
            <a:ext cx="65291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400" spc="3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4971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128</Words>
  <Application>Microsoft Office PowerPoint</Application>
  <PresentationFormat>Widescreen</PresentationFormat>
  <Paragraphs>49</Paragraphs>
  <Slides>8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MS Gothic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Macleanan</dc:creator>
  <cp:lastModifiedBy>Daniel Beales (s185384)</cp:lastModifiedBy>
  <cp:revision>48</cp:revision>
  <dcterms:created xsi:type="dcterms:W3CDTF">2018-03-05T09:22:41Z</dcterms:created>
  <dcterms:modified xsi:type="dcterms:W3CDTF">2018-05-02T10:46:17Z</dcterms:modified>
</cp:coreProperties>
</file>