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261" r:id="rId2"/>
    <p:sldId id="256" r:id="rId3"/>
    <p:sldId id="259" r:id="rId4"/>
    <p:sldId id="262" r:id="rId5"/>
    <p:sldId id="258" r:id="rId6"/>
    <p:sldId id="257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82472" autoAdjust="0"/>
  </p:normalViewPr>
  <p:slideViewPr>
    <p:cSldViewPr snapToGrid="0">
      <p:cViewPr varScale="1">
        <p:scale>
          <a:sx n="81" d="100"/>
          <a:sy n="81" d="100"/>
        </p:scale>
        <p:origin x="120" y="21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2D908-A144-481B-834F-E793EE46D55F}" type="datetimeFigureOut">
              <a:rPr lang="en-GB" smtClean="0"/>
              <a:pPr/>
              <a:t>18/04/2018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FB04C-83BB-4334-AE93-112E02DBE8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402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FB04C-83BB-4334-AE93-112E02DBE88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056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FB04C-83BB-4334-AE93-112E02DBE88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187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FB04C-83BB-4334-AE93-112E02DBE88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667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25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19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36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1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78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13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18/04/2018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60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18/04/2018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99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18/04/2018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44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44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37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076B2-4155-43EF-BC29-E6DD9FE944D3}" type="datetimeFigureOut">
              <a:rPr lang="en-GB" smtClean="0"/>
              <a:pPr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44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FF8r3B4StdI?rel=0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gi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34187" y="207604"/>
            <a:ext cx="1760565" cy="1682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08863" y="195595"/>
            <a:ext cx="1785698" cy="17063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6782" y="510139"/>
            <a:ext cx="7514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400" spc="3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Introductions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06779" y="2274838"/>
            <a:ext cx="3978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Daniel Beales</a:t>
            </a:r>
          </a:p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Willoughby Axtell</a:t>
            </a:r>
          </a:p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Kyle Bodin</a:t>
            </a:r>
          </a:p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James Macleanan</a:t>
            </a:r>
          </a:p>
        </p:txBody>
      </p:sp>
    </p:spTree>
    <p:extLst>
      <p:ext uri="{BB962C8B-B14F-4D97-AF65-F5344CB8AC3E}">
        <p14:creationId xmlns:p14="http://schemas.microsoft.com/office/powerpoint/2010/main" val="94582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E:\Game Design\Lesson\Year 1\Semester 2\Group Project\James - Uploaded files\level.jpg"/>
          <p:cNvPicPr>
            <a:picLocks noChangeAspect="1" noChangeArrowheads="1"/>
          </p:cNvPicPr>
          <p:nvPr/>
        </p:nvPicPr>
        <p:blipFill rotWithShape="1">
          <a:blip r:embed="rId3" cstate="print"/>
          <a:srcRect b="4962"/>
          <a:stretch/>
        </p:blipFill>
        <p:spPr bwMode="auto">
          <a:xfrm>
            <a:off x="3876261" y="1629525"/>
            <a:ext cx="3617844" cy="4789564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5472752" y="1629525"/>
            <a:ext cx="423081" cy="3425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34187" y="207604"/>
            <a:ext cx="1760565" cy="1682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08863" y="195595"/>
            <a:ext cx="1785698" cy="17063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01023" y="510139"/>
            <a:ext cx="7514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400" spc="3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Buzz Blast Battle</a:t>
            </a:r>
          </a:p>
        </p:txBody>
      </p:sp>
      <p:sp>
        <p:nvSpPr>
          <p:cNvPr id="8" name="Rectangle 7"/>
          <p:cNvSpPr/>
          <p:nvPr/>
        </p:nvSpPr>
        <p:spPr>
          <a:xfrm>
            <a:off x="5248894" y="2850078"/>
            <a:ext cx="1050966" cy="16625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208816" y="3661559"/>
            <a:ext cx="1050966" cy="16625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027715" y="3754582"/>
            <a:ext cx="1050966" cy="16625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4133088" y="1733702"/>
            <a:ext cx="39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840" y="4315264"/>
            <a:ext cx="666040" cy="666040"/>
          </a:xfrm>
          <a:prstGeom prst="rect">
            <a:avLst/>
          </a:prstGeom>
        </p:spPr>
      </p:pic>
      <p:sp>
        <p:nvSpPr>
          <p:cNvPr id="3" name="Pie 2"/>
          <p:cNvSpPr/>
          <p:nvPr/>
        </p:nvSpPr>
        <p:spPr>
          <a:xfrm>
            <a:off x="5472752" y="1629525"/>
            <a:ext cx="423081" cy="342576"/>
          </a:xfrm>
          <a:prstGeom prst="pi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693" y="4343414"/>
            <a:ext cx="637890" cy="6378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918" y="2416827"/>
            <a:ext cx="637890" cy="6378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87862">
            <a:off x="6565856" y="5377814"/>
            <a:ext cx="777462" cy="101178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38131" y="1602236"/>
            <a:ext cx="500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59782" y="1606034"/>
            <a:ext cx="500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CD1325A-13DB-4723-859A-A374AA7D49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1" y="4802865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9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34187" y="207604"/>
            <a:ext cx="1760565" cy="1682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08863" y="195595"/>
            <a:ext cx="1785698" cy="17063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1639" y="510139"/>
            <a:ext cx="7514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400" spc="3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Prototype</a:t>
            </a:r>
          </a:p>
        </p:txBody>
      </p:sp>
      <p:pic>
        <p:nvPicPr>
          <p:cNvPr id="8" name="Online Media 7">
            <a:hlinkClick r:id="" action="ppaction://media"/>
            <a:extLst>
              <a:ext uri="{FF2B5EF4-FFF2-40B4-BE49-F238E27FC236}">
                <a16:creationId xmlns:a16="http://schemas.microsoft.com/office/drawing/2014/main" id="{91A33820-82E4-4085-B682-4245D1F4656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02267" y="1728095"/>
            <a:ext cx="8587465" cy="483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9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E294-29B4-469A-8389-2AEDBBA1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D95BB-97A8-4046-BC57-0BC50AB1E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61C4FE-3248-4A54-A001-EF0515F7D847}"/>
              </a:ext>
            </a:extLst>
          </p:cNvPr>
          <p:cNvSpPr/>
          <p:nvPr/>
        </p:nvSpPr>
        <p:spPr>
          <a:xfrm>
            <a:off x="-9320" y="6078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7B68B-8C08-4249-9CAA-3C07BB72A42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34187" y="207604"/>
            <a:ext cx="1760565" cy="16822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D74B8C-04B1-48A2-A5B8-3BE218EBA4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08863" y="195595"/>
            <a:ext cx="1785698" cy="17063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2F2DAE-D491-41E9-AEDF-789728FDAF65}"/>
              </a:ext>
            </a:extLst>
          </p:cNvPr>
          <p:cNvSpPr txBox="1"/>
          <p:nvPr/>
        </p:nvSpPr>
        <p:spPr>
          <a:xfrm>
            <a:off x="3591030" y="484699"/>
            <a:ext cx="50099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400" spc="3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Known Bugs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883DE7-BCF1-4D7A-A546-A804984C2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716" y="5614721"/>
            <a:ext cx="1657706" cy="12432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D1D3B9-6CE6-4E63-8395-E5B2CB5292BB}"/>
              </a:ext>
            </a:extLst>
          </p:cNvPr>
          <p:cNvSpPr txBox="1"/>
          <p:nvPr/>
        </p:nvSpPr>
        <p:spPr>
          <a:xfrm>
            <a:off x="3266807" y="2274838"/>
            <a:ext cx="56583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Flower position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two score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Hazards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Scoring system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 ratio</a:t>
            </a:r>
          </a:p>
        </p:txBody>
      </p:sp>
    </p:spTree>
    <p:extLst>
      <p:ext uri="{BB962C8B-B14F-4D97-AF65-F5344CB8AC3E}">
        <p14:creationId xmlns:p14="http://schemas.microsoft.com/office/powerpoint/2010/main" val="142974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338535" y="510139"/>
            <a:ext cx="7514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400" spc="3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Design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30156"/>
              </p:ext>
            </p:extLst>
          </p:nvPr>
        </p:nvGraphicFramePr>
        <p:xfrm>
          <a:off x="-663580" y="2583803"/>
          <a:ext cx="12447178" cy="105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2914">
                  <a:extLst>
                    <a:ext uri="{9D8B030D-6E8A-4147-A177-3AD203B41FA5}">
                      <a16:colId xmlns:a16="http://schemas.microsoft.com/office/drawing/2014/main" val="2951445570"/>
                    </a:ext>
                  </a:extLst>
                </a:gridCol>
                <a:gridCol w="3954264">
                  <a:extLst>
                    <a:ext uri="{9D8B030D-6E8A-4147-A177-3AD203B41FA5}">
                      <a16:colId xmlns:a16="http://schemas.microsoft.com/office/drawing/2014/main" val="950958885"/>
                    </a:ext>
                  </a:extLst>
                </a:gridCol>
              </a:tblGrid>
              <a:tr h="1055332">
                <a:tc>
                  <a:txBody>
                    <a:bodyPr/>
                    <a:lstStyle/>
                    <a:p>
                      <a:endParaRPr lang="en-GB" sz="3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3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936059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759" y="4802865"/>
            <a:ext cx="1524000" cy="1524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973D91-68FE-4CA2-8051-B2364B1561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929" y="1602597"/>
            <a:ext cx="3109552" cy="4745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15BC94-E50C-425F-A39B-D210A76A01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157" y="1728095"/>
            <a:ext cx="2813685" cy="4501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E10ACD-1C04-4F46-841E-1974ACD1296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" t="7438"/>
          <a:stretch/>
        </p:blipFill>
        <p:spPr>
          <a:xfrm>
            <a:off x="0" y="0"/>
            <a:ext cx="462434" cy="68579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3276FF-C43C-4DDC-89FC-64C55A15EC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2938718"/>
            <a:ext cx="2026889" cy="36033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34187" y="207604"/>
            <a:ext cx="1760565" cy="16822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4DB8BF1-1301-4CA1-B1AF-D56FF524948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" t="7438"/>
          <a:stretch/>
        </p:blipFill>
        <p:spPr>
          <a:xfrm>
            <a:off x="11756582" y="-1"/>
            <a:ext cx="462434" cy="685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08863" y="195595"/>
            <a:ext cx="1785698" cy="170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0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34187" y="207604"/>
            <a:ext cx="1760565" cy="1682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08863" y="195595"/>
            <a:ext cx="1785698" cy="17063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09426" y="510139"/>
            <a:ext cx="7514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400" spc="3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Our 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08484" y="2551837"/>
            <a:ext cx="8775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600" dirty="0"/>
              <a:t>Sort through the key bugs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600" dirty="0"/>
              <a:t>Playtesting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600" dirty="0"/>
              <a:t>Polish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600" dirty="0"/>
              <a:t>Add Animations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600" dirty="0"/>
              <a:t>Update Design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600" dirty="0"/>
              <a:t>More playtesting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98D3EF-2D79-4DE2-8C3B-39A5FA928F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302" y="2911071"/>
            <a:ext cx="2151698" cy="38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5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34187" y="2587855"/>
            <a:ext cx="1760565" cy="1682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08863" y="2575847"/>
            <a:ext cx="1785698" cy="170630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4673" y="2890391"/>
            <a:ext cx="65291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400" spc="3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4971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50</Words>
  <Application>Microsoft Office PowerPoint</Application>
  <PresentationFormat>Widescreen</PresentationFormat>
  <Paragraphs>28</Paragraphs>
  <Slides>7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MS Gothic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Macleanan</dc:creator>
  <cp:lastModifiedBy>Daniel Beales (s185384)</cp:lastModifiedBy>
  <cp:revision>35</cp:revision>
  <dcterms:created xsi:type="dcterms:W3CDTF">2018-03-05T09:22:41Z</dcterms:created>
  <dcterms:modified xsi:type="dcterms:W3CDTF">2018-04-18T08:22:37Z</dcterms:modified>
</cp:coreProperties>
</file>