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F0A9-2783-421C-8B61-3DE344B5741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CD5C-A6CE-4CDC-99A1-8A855AEA7A8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video game art sty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3531804" cy="1988840"/>
          </a:xfrm>
          <a:prstGeom prst="rect">
            <a:avLst/>
          </a:prstGeom>
          <a:noFill/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0"/>
            <a:ext cx="4248472" cy="2393506"/>
          </a:xfrm>
          <a:prstGeom prst="rect">
            <a:avLst/>
          </a:prstGeom>
          <a:noFill/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13176"/>
            <a:ext cx="3283160" cy="1844824"/>
          </a:xfrm>
          <a:prstGeom prst="rect">
            <a:avLst/>
          </a:prstGeom>
          <a:noFill/>
        </p:spPr>
      </p:pic>
      <p:pic>
        <p:nvPicPr>
          <p:cNvPr id="1032" name="Picture 8" descr="Image result for video game art styl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4625752"/>
            <a:ext cx="3968440" cy="2232248"/>
          </a:xfrm>
          <a:prstGeom prst="rect">
            <a:avLst/>
          </a:prstGeom>
          <a:noFill/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780928"/>
            <a:ext cx="4043494" cy="2276872"/>
          </a:xfrm>
          <a:prstGeom prst="rect">
            <a:avLst/>
          </a:prstGeom>
          <a:noFill/>
        </p:spPr>
      </p:pic>
      <p:pic>
        <p:nvPicPr>
          <p:cNvPr id="1036" name="Picture 12" descr="Image result for video game art styl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2420888"/>
            <a:ext cx="3348372" cy="2232248"/>
          </a:xfrm>
          <a:prstGeom prst="rect">
            <a:avLst/>
          </a:prstGeom>
          <a:noFill/>
        </p:spPr>
      </p:pic>
      <p:pic>
        <p:nvPicPr>
          <p:cNvPr id="1038" name="Picture 14" descr="Image result for video game art style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4508739"/>
            <a:ext cx="2843808" cy="23492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2BFE-457A-421E-896C-12190CA3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483D-13BB-4F6B-9395-AF1D4E33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wont be doing 2.5D</a:t>
            </a:r>
          </a:p>
          <a:p>
            <a:r>
              <a:rPr lang="en-GB" dirty="0"/>
              <a:t>I have look into each of these </a:t>
            </a:r>
            <a:r>
              <a:rPr lang="en-GB"/>
              <a:t>art styles</a:t>
            </a:r>
          </a:p>
        </p:txBody>
      </p:sp>
    </p:spTree>
    <p:extLst>
      <p:ext uri="{BB962C8B-B14F-4D97-AF65-F5344CB8AC3E}">
        <p14:creationId xmlns:p14="http://schemas.microsoft.com/office/powerpoint/2010/main" val="419325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Art styles 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Games</dc:creator>
  <cp:lastModifiedBy>Games</cp:lastModifiedBy>
  <cp:revision>15</cp:revision>
  <dcterms:created xsi:type="dcterms:W3CDTF">2018-02-05T08:50:00Z</dcterms:created>
  <dcterms:modified xsi:type="dcterms:W3CDTF">2018-02-05T12:28:26Z</dcterms:modified>
</cp:coreProperties>
</file>