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6CB7-6080-4004-9208-3A6D2AAE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23AF-27D4-4540-8402-F750408B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74D5-C2A6-44ED-A41F-06DB5600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8E8E-7EC6-40A2-BDC5-474CA6E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1BFF-82B4-4E60-AA8D-1B005B6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475A-2850-431C-A61E-5694209C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102A-087D-4A18-A020-F95A2428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683E-4143-413F-BDDD-F410562A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2215-F42C-40DD-973F-4ACE2B04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986B-A7B6-4373-A827-4FDD1DBA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867D-7C02-431F-9B0E-F87C9874F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400FB-ECA8-475F-9A66-D8679282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BF12-76B0-46A0-A38E-0672AEC9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22C7-0F6C-47B2-ACA0-109E4231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CB62-8DC5-4341-8749-B919FDC7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5FC4-4A3F-45C4-B665-6E220330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A291-969E-4965-BE4B-E3A629B9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0A05-B7C7-4904-AA22-E50FD015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A1E6-2C85-43D7-BEFB-AAB007C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5AA5-A7CD-4F8F-BBD8-A3834319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4BF7-4CDD-4224-AF1F-7055F941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3F6-BC0F-4512-9ABD-46340B7E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E5C0-600E-46F8-B5DE-080E230F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F922-8A62-4286-BFD9-860C9A4C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7BD6-C1BE-47C5-921D-C0DFE91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EB78-048C-4707-A489-2EFAD21A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F811-086E-4336-A063-5D0B5CA75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0A63-8F81-450C-A26C-565DAD6B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76EC-878B-480E-87DC-50C937F3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E1D3-6182-4731-868C-960F529E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41DA-D558-4972-BD02-3B869824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37AC-6C17-4101-BFF8-519091DF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6E38-64AC-4E5C-87A2-15A48728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93D47-1BAF-4061-94D8-F717CCCA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C3A3-1487-43A2-B980-6BE8745D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BC848-55F5-4586-9846-F3354C493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90A21-DB0D-4AF1-921D-DBC80C1C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59D46-D9EB-4EEE-AF2C-E3E2AF7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AEDC8-47B5-406B-87DD-AAF3F26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19A7-4408-4AA2-AA9A-C9DEEA5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02295-9AF3-4B52-A0D6-4308D767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FD2AA-C852-4EAE-B651-ED08D90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4988-82B8-4B93-A339-73692DF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4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17D5-F543-44CF-91C8-B9F596C6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B8332-4A4F-4350-8DE0-29537EC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EEF2-DDB7-466D-AAA5-A0A1A036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1C4D-921C-4588-BDD9-71D92D94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440B-E1A3-4885-96FF-EC40FDCE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60C2-EDC8-49CD-A840-144B9B7B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2B26-CF28-443B-8DC2-2880E92A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B3B33-1628-4C0A-A7E9-30157AA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0E58-D10E-450D-B981-151E9108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2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01EA-82F3-4B46-8F42-92D0362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F897E-90FC-4732-BA27-8C075DDE2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12079-B66E-4162-821D-DDE196FF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0B64F-BCE7-4977-AF25-C3A02489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CDB1F-B8C7-4079-96E0-8142690A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BE53-4B2D-4E3A-9616-404ACACC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6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728A6-0F01-4714-A6BE-8BC77E7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AFB5-A57C-459A-8F5C-4EF54581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068E-0FFC-4F10-8948-E50B212BD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1EC1-1218-4C16-91E5-C18033BC3419}" type="datetimeFigureOut">
              <a:rPr lang="en-GB" smtClean="0"/>
              <a:pPr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363-D571-4A50-AFAE-681E60F43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EDF8-03F6-4504-B832-2BBF5B76C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8E21-3143-4F62-92DB-B400F0B7B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6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art fantasy grass field">
            <a:extLst>
              <a:ext uri="{FF2B5EF4-FFF2-40B4-BE49-F238E27FC236}">
                <a16:creationId xmlns:a16="http://schemas.microsoft.com/office/drawing/2014/main" id="{118412B9-C91A-4D36-9C86-CA85206B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65CA737-49F0-48D8-9431-40459B6A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67764"/>
            <a:ext cx="4960418" cy="279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modern day game du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6642" y="0"/>
            <a:ext cx="5585358" cy="3191633"/>
          </a:xfrm>
          <a:prstGeom prst="rect">
            <a:avLst/>
          </a:prstGeom>
          <a:noFill/>
        </p:spPr>
      </p:pic>
      <p:pic>
        <p:nvPicPr>
          <p:cNvPr id="3" name="Picture 4" descr="Image result for futuristic video game metal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8156" y="3934597"/>
            <a:ext cx="5273844" cy="2923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799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8005-25CE-47EF-9F4E-F9ACC3C2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FC10-1FD6-48B3-AC58-6B260126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start designing we need to decide on a theme</a:t>
            </a:r>
          </a:p>
          <a:p>
            <a:r>
              <a:rPr lang="en-GB" dirty="0"/>
              <a:t>Medieval theme </a:t>
            </a:r>
          </a:p>
          <a:p>
            <a:r>
              <a:rPr lang="en-GB" dirty="0"/>
              <a:t>Western theme</a:t>
            </a:r>
          </a:p>
          <a:p>
            <a:r>
              <a:rPr lang="en-GB" dirty="0"/>
              <a:t>Modern theme</a:t>
            </a:r>
          </a:p>
          <a:p>
            <a:r>
              <a:rPr lang="en-GB"/>
              <a:t>War theme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Themes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Phillips</dc:creator>
  <cp:lastModifiedBy>Games</cp:lastModifiedBy>
  <cp:revision>4</cp:revision>
  <dcterms:created xsi:type="dcterms:W3CDTF">2018-02-04T17:13:11Z</dcterms:created>
  <dcterms:modified xsi:type="dcterms:W3CDTF">2018-02-05T12:19:52Z</dcterms:modified>
</cp:coreProperties>
</file>