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esktop\Uni%20Work\Year%201\Semester%202\Group%20Project%20Group%2010\Presentation\Survey%20Results%20and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Gender of our target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88888888888889E-2"/>
          <c:y val="0.18300925925925926"/>
          <c:w val="0.93888888888888888"/>
          <c:h val="0.718186424613589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3-4619-B30B-98732BEEC3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4461624"/>
        <c:axId val="584461296"/>
      </c:barChart>
      <c:catAx>
        <c:axId val="584461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61296"/>
        <c:crosses val="autoZero"/>
        <c:auto val="1"/>
        <c:lblAlgn val="ctr"/>
        <c:lblOffset val="100"/>
        <c:noMultiLvlLbl val="0"/>
      </c:catAx>
      <c:valAx>
        <c:axId val="584461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446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Age of our target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Sheet1!$A$20:$A$23</c:f>
              <c:strCache>
                <c:ptCount val="4"/>
                <c:pt idx="0">
                  <c:v>10 or less</c:v>
                </c:pt>
                <c:pt idx="1">
                  <c:v>11-15 Years</c:v>
                </c:pt>
                <c:pt idx="2">
                  <c:v>16-20 Years</c:v>
                </c:pt>
                <c:pt idx="3">
                  <c:v>21+</c:v>
                </c:pt>
              </c:strCache>
            </c:strRef>
          </c:cat>
          <c:val>
            <c:numRef>
              <c:f>Sheet1!$B$20:$B$23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F-4143-9857-6243F6D73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277000"/>
        <c:axId val="580280280"/>
      </c:barChart>
      <c:catAx>
        <c:axId val="58027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280280"/>
        <c:crosses val="autoZero"/>
        <c:auto val="1"/>
        <c:lblAlgn val="ctr"/>
        <c:lblOffset val="100"/>
        <c:noMultiLvlLbl val="0"/>
      </c:catAx>
      <c:valAx>
        <c:axId val="58028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27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Graph</a:t>
            </a:r>
            <a:r>
              <a:rPr lang="en-GB" baseline="0" dirty="0"/>
              <a:t> showing the working life of our target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Sheet1!$A$35:$A$43</c:f>
              <c:strCache>
                <c:ptCount val="9"/>
                <c:pt idx="0">
                  <c:v>Employed</c:v>
                </c:pt>
                <c:pt idx="1">
                  <c:v>self-employed</c:v>
                </c:pt>
                <c:pt idx="2">
                  <c:v>out of work and looking for work</c:v>
                </c:pt>
                <c:pt idx="3">
                  <c:v>out of work but not currently looking for work</c:v>
                </c:pt>
                <c:pt idx="4">
                  <c:v>A homemaker</c:v>
                </c:pt>
                <c:pt idx="5">
                  <c:v>A student</c:v>
                </c:pt>
                <c:pt idx="6">
                  <c:v>Military</c:v>
                </c:pt>
                <c:pt idx="7">
                  <c:v>Retired</c:v>
                </c:pt>
                <c:pt idx="8">
                  <c:v>Unable to work</c:v>
                </c:pt>
              </c:strCache>
            </c:strRef>
          </c:cat>
          <c:val>
            <c:numRef>
              <c:f>Sheet1!$B$35:$B$43</c:f>
              <c:numCache>
                <c:formatCode>General</c:formatCode>
                <c:ptCount val="9"/>
                <c:pt idx="0">
                  <c:v>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7-4FB5-B9A0-33BE46B70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620000"/>
        <c:axId val="565624920"/>
      </c:barChart>
      <c:catAx>
        <c:axId val="5656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24920"/>
        <c:crosses val="autoZero"/>
        <c:auto val="1"/>
        <c:lblAlgn val="ctr"/>
        <c:lblOffset val="100"/>
        <c:noMultiLvlLbl val="0"/>
      </c:catAx>
      <c:valAx>
        <c:axId val="565624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62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What's your favourite colour?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63-487F-9A98-A7DB2A62AF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63-487F-9A98-A7DB2A62AFB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63-487F-9A98-A7DB2A62AFB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63-487F-9A98-A7DB2A62AFBB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63-487F-9A98-A7DB2A62AFBB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63-487F-9A98-A7DB2A62AFBB}"/>
              </c:ext>
            </c:extLst>
          </c:dPt>
          <c:cat>
            <c:strRef>
              <c:f>Sheet1!$A$60:$A$65</c:f>
              <c:strCache>
                <c:ptCount val="6"/>
                <c:pt idx="0">
                  <c:v>Blue </c:v>
                </c:pt>
                <c:pt idx="1">
                  <c:v>Orange</c:v>
                </c:pt>
                <c:pt idx="2">
                  <c:v>Mustard Yellow</c:v>
                </c:pt>
                <c:pt idx="3">
                  <c:v>Red</c:v>
                </c:pt>
                <c:pt idx="4">
                  <c:v>Green</c:v>
                </c:pt>
                <c:pt idx="5">
                  <c:v>Black</c:v>
                </c:pt>
              </c:strCache>
            </c:strRef>
          </c:cat>
          <c:val>
            <c:numRef>
              <c:f>Sheet1!$B$60:$B$65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63-487F-9A98-A7DB2A62A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What's</a:t>
            </a:r>
            <a:r>
              <a:rPr lang="en-GB" baseline="0"/>
              <a:t> your least favourite colour?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C-4E48-B6F2-FBAAF114530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C-4E48-B6F2-FBAAF114530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C-4E48-B6F2-FBAAF114530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C-4E48-B6F2-FBAAF11453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3C-4E48-B6F2-FBAAF1145307}"/>
              </c:ext>
            </c:extLst>
          </c:dPt>
          <c:cat>
            <c:strRef>
              <c:f>Sheet1!$A$78:$A$82</c:f>
              <c:strCache>
                <c:ptCount val="5"/>
                <c:pt idx="0">
                  <c:v>Pink</c:v>
                </c:pt>
                <c:pt idx="1">
                  <c:v>Yellow</c:v>
                </c:pt>
                <c:pt idx="2">
                  <c:v>Green</c:v>
                </c:pt>
                <c:pt idx="3">
                  <c:v>Purple</c:v>
                </c:pt>
                <c:pt idx="4">
                  <c:v>Blue</c:v>
                </c:pt>
              </c:strCache>
            </c:strRef>
          </c:cat>
          <c:val>
            <c:numRef>
              <c:f>Sheet1!$B$78:$B$82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3C-4E48-B6F2-FBAAF1145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Favourite</a:t>
            </a:r>
            <a:r>
              <a:rPr lang="en-GB" baseline="0"/>
              <a:t> genre of music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Sheet1!$A$96:$A$101</c:f>
              <c:strCache>
                <c:ptCount val="6"/>
                <c:pt idx="0">
                  <c:v>Electronic</c:v>
                </c:pt>
                <c:pt idx="1">
                  <c:v>Hip-Hop/Rap</c:v>
                </c:pt>
                <c:pt idx="2">
                  <c:v>Indie Rock</c:v>
                </c:pt>
                <c:pt idx="3">
                  <c:v>Post-Hardcore</c:v>
                </c:pt>
                <c:pt idx="4">
                  <c:v>Jazz</c:v>
                </c:pt>
                <c:pt idx="5">
                  <c:v>Game/film score</c:v>
                </c:pt>
              </c:strCache>
            </c:strRef>
          </c:cat>
          <c:val>
            <c:numRef>
              <c:f>Sheet1!$B$96:$B$101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6-4709-8BCD-EC96F1660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104056"/>
        <c:axId val="694094544"/>
      </c:barChart>
      <c:catAx>
        <c:axId val="69410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094544"/>
        <c:crosses val="autoZero"/>
        <c:auto val="1"/>
        <c:lblAlgn val="ctr"/>
        <c:lblOffset val="100"/>
        <c:noMultiLvlLbl val="0"/>
      </c:catAx>
      <c:valAx>
        <c:axId val="69409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104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Target</a:t>
            </a:r>
            <a:r>
              <a:rPr lang="en-GB" baseline="0"/>
              <a:t> Markets favourite genre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1-42D9-B0F7-555885F3B9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1-42D9-B0F7-555885F3B9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1-42D9-B0F7-555885F3B9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1-42D9-B0F7-555885F3B9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1-42D9-B0F7-555885F3B9DB}"/>
              </c:ext>
            </c:extLst>
          </c:dPt>
          <c:cat>
            <c:strRef>
              <c:f>Sheet1!$A$171:$A$175</c:f>
              <c:strCache>
                <c:ptCount val="5"/>
                <c:pt idx="0">
                  <c:v>Open World</c:v>
                </c:pt>
                <c:pt idx="1">
                  <c:v>Shooter</c:v>
                </c:pt>
                <c:pt idx="2">
                  <c:v>RPG/Fighting</c:v>
                </c:pt>
                <c:pt idx="3">
                  <c:v>Platformer</c:v>
                </c:pt>
                <c:pt idx="4">
                  <c:v>Puzzle</c:v>
                </c:pt>
              </c:strCache>
            </c:strRef>
          </c:cat>
          <c:val>
            <c:numRef>
              <c:f>Sheet1!$B$171:$B$175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91-42D9-B0F7-555885F3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63F0-19BB-487E-A7D2-860217490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EDCC-830F-4B91-9FD1-38D6AD5C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B5B9-A480-49B3-83ED-6FD83FF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6ABC-07F0-4404-A3B0-08ACD45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AB6B-5B34-4BC2-AD2C-4AB34AE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B728-D688-41BF-9EDE-436A566A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C433-B54C-408C-96D3-D27DAEA2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AB11-0699-43B7-B8A0-39800F2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86D5-5B4F-42B6-A578-5C2423F2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36DE-3DE5-4268-9E88-5C1FF22B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27DC7-E469-44E9-805B-22BC0879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C9230-1851-45B3-962B-96D8E5E9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B64B-3240-4AB8-81FA-F551DDE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33C-CEAD-45A3-BA99-7FA4E7E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B5F9-649B-4592-8E6D-17040EBD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7D2D-521E-4AB6-A758-5A0F8B1A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FC01-9863-41AB-9668-07E8CB97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4AF8-BA56-4CCD-BB26-543DFD3D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4DF0-489D-47F5-9C84-CD768180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B430-7D09-4082-8FD5-FA10AE8B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AB4-3787-4572-8C84-D9F5968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AE6BF-4C15-45C9-879B-26E72F1C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7C51-CE7B-4CB1-82FA-FCC051DD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9BC6-706A-4397-B944-7C02CDD9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8980-4285-4418-A36C-9662DCE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BE8B-1B6B-47E8-AFDC-C74C203F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9FA4-83FF-4CB7-8BC6-38EA0E6D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6D71-DA70-4BF7-B0FB-517BCA5D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D8557-FE33-42B4-9D25-023767BF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A195-D9C7-4A31-A0F4-31FABEB7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AF13B-022D-43B6-BDEC-AA0900C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ECB1-50D8-43D6-A0B2-49E3B52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C515-46BF-4143-8C3D-B862CF1F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CF75B-2B2E-4436-B0C3-DC51B17B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0D26C-B5A2-4A34-A31C-E31BE1F58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C620-C51C-4B5A-94F5-7F93521EC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A55C3-0AE1-401F-BC0C-0F50DD5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A2F-CA95-4F21-81F7-036C74BA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3BCF-6817-47D1-B89A-7F326F3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0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ABB-3FC4-4D8C-B356-3F2FC0CF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C6CE-FF0F-4392-A60B-0DFBEBE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98376-051B-40D8-B30B-7B7BC67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3A32D-F19B-4DE6-A713-4DC9D26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3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496A4-0BE2-4F86-B53C-3EB9B9D3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7DBD8-8AAE-4461-AFFF-E8009333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3009-345C-4F25-9A15-5F63B746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7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0AEE-5C37-48C2-88EC-8D39B87C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0290-2112-4E33-B98F-E5FFE07F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8169-BBC5-461A-9D21-D5029EF0D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6757-834C-4340-BE48-D798B2E9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EF7C-8E29-4B5A-B818-9D29D184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9680-BF29-465E-8D01-093C3449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5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99B4-1753-4201-85F2-50B37234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6641F-F16D-4C35-8DB6-3A305FD6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6E5CA-E7A0-4E14-A560-2DBD2AEB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AAD5-81FD-43CB-B264-25FB1EB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6BF5-9153-4BDA-8951-F1AFD2E1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E5B4-CDEF-4B89-B34A-E0AEEEA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0EDE-283E-4ADA-B162-F2CFBC15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DC1CD-CD4E-4302-A73D-C27C0902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69C-3E33-4E70-AA7D-09939D1A6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FA70-3B6C-491E-9C76-42A6E5C1090F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80C9-9542-4721-8785-7A3A21B1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3FDF-19FD-4FD6-A264-F0FDA5310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1792-2439-4E84-B04D-B029BF55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6238-DE7A-4766-8B15-1B513D25E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Psychographics &amp; Demographics</a:t>
            </a:r>
          </a:p>
        </p:txBody>
      </p:sp>
    </p:spTree>
    <p:extLst>
      <p:ext uri="{BB962C8B-B14F-4D97-AF65-F5344CB8AC3E}">
        <p14:creationId xmlns:p14="http://schemas.microsoft.com/office/powerpoint/2010/main" val="78597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F0092C-7E8C-42E5-B71E-226C55AC2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353286"/>
              </p:ext>
            </p:extLst>
          </p:nvPr>
        </p:nvGraphicFramePr>
        <p:xfrm>
          <a:off x="2068945" y="1155457"/>
          <a:ext cx="3449972" cy="206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369376-1D87-4CF7-8AA4-56CE39664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862975"/>
              </p:ext>
            </p:extLst>
          </p:nvPr>
        </p:nvGraphicFramePr>
        <p:xfrm>
          <a:off x="6640945" y="1155457"/>
          <a:ext cx="3449972" cy="206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DE2E5E-1484-4F8A-95D2-D55268DFC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01822"/>
              </p:ext>
            </p:extLst>
          </p:nvPr>
        </p:nvGraphicFramePr>
        <p:xfrm>
          <a:off x="4572000" y="3854423"/>
          <a:ext cx="3449972" cy="206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769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96ABC9-D220-4B8B-92BF-C08892847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36459"/>
              </p:ext>
            </p:extLst>
          </p:nvPr>
        </p:nvGraphicFramePr>
        <p:xfrm>
          <a:off x="1597891" y="1059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6568CD-91DD-4A45-9881-8A120D574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23313"/>
              </p:ext>
            </p:extLst>
          </p:nvPr>
        </p:nvGraphicFramePr>
        <p:xfrm>
          <a:off x="6169891" y="1059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55AB71-31C0-495F-B264-2BB1191D6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604398"/>
              </p:ext>
            </p:extLst>
          </p:nvPr>
        </p:nvGraphicFramePr>
        <p:xfrm>
          <a:off x="1597891" y="38030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9934941-CB61-473B-9581-DFF5D75A7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308475"/>
              </p:ext>
            </p:extLst>
          </p:nvPr>
        </p:nvGraphicFramePr>
        <p:xfrm>
          <a:off x="6169891" y="38030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1214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899-FC70-4E16-B1B1-FDC27B11D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Learn, Practice, Master Loop</a:t>
            </a:r>
          </a:p>
        </p:txBody>
      </p:sp>
    </p:spTree>
    <p:extLst>
      <p:ext uri="{BB962C8B-B14F-4D97-AF65-F5344CB8AC3E}">
        <p14:creationId xmlns:p14="http://schemas.microsoft.com/office/powerpoint/2010/main" val="22331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37837D-4F78-4F28-9D03-08F1614E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14" y="888385"/>
            <a:ext cx="4632969" cy="227076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024F8E-4FB4-4F8A-B046-0165A2B2B811}"/>
              </a:ext>
            </a:extLst>
          </p:cNvPr>
          <p:cNvSpPr txBox="1"/>
          <p:nvPr/>
        </p:nvSpPr>
        <p:spPr>
          <a:xfrm>
            <a:off x="3892492" y="3363986"/>
            <a:ext cx="4496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encourage the player to keep playing this game we need to refer to the </a:t>
            </a:r>
            <a:r>
              <a:rPr lang="en-GB" b="1" dirty="0"/>
              <a:t>Mihaly Csikszentmihalyi (Me-Hi-Cheek-Send-Me-Hi)Flow.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41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Psychographics &amp; Demographics</vt:lpstr>
      <vt:lpstr>PowerPoint Presentation</vt:lpstr>
      <vt:lpstr>PowerPoint Presentation</vt:lpstr>
      <vt:lpstr>Learn, Practice, Master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Psychographics &amp; Demographics</dc:title>
  <dc:creator>Jamie Owers</dc:creator>
  <cp:lastModifiedBy>Jamie Owers</cp:lastModifiedBy>
  <cp:revision>5</cp:revision>
  <dcterms:created xsi:type="dcterms:W3CDTF">2018-02-02T18:38:02Z</dcterms:created>
  <dcterms:modified xsi:type="dcterms:W3CDTF">2018-02-04T18:28:27Z</dcterms:modified>
</cp:coreProperties>
</file>