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30E3-954E-4E14-B6EA-F03EC037D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1BE10-6C95-4FBF-A6AC-793AC162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FF0A-C72B-4AC7-AB67-A9CDBF1A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B95C-0406-4340-B54B-A575FC1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60DA-3111-4698-8AA5-94B00B90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5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A13E-C581-4995-AA0F-612016C2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3FC1-D03D-4199-AFD0-0BB05F02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A793-37C2-42F5-83E2-13F0764F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9505-3D10-4501-B79F-F1055083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F6EA-70AD-49A0-9181-786E7766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0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D163B-FFAD-4EE6-A729-9A55D0929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7BB8-34B3-4DAE-BBBA-C1676CE5A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F7E5-D7DE-4C21-87D3-0FB6CAC5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811B-0071-434C-85F1-FB571B79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5268-A678-4EB8-9BB8-97DBF2E0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2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A084-5B94-4C0C-BB10-04B9F893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D297-5F09-4112-BED1-2368263E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B5DB-1288-4A51-9129-5FAA8095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5F57-D3F1-459B-93E0-FAEFC616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2079-89A0-4E43-9BA7-0D3C51FE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AEF1-567F-4B27-B348-A6C4257F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C7DC-F348-4DAB-A092-22F83B05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030C-6909-4B2F-8694-BC11F1FB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339E-F976-472F-B9CB-2924EB30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8B0-DF4C-428D-9EA6-DA34B9FD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4475-AEBC-4816-AA4E-2F3FEA96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C6BC-2A1C-498A-ABBD-7FFED4366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D90B-4D5D-4CDC-A040-D34F024A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7A450-2FA1-4447-9BDE-206EAC7E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E817-C3A4-4BB8-81CE-1AC5C0D5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B2E67-E0A1-4CCC-8DF5-1BF8B3D7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32D5-EA46-4DB5-BB1A-4315FDF6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5AD-3110-47F0-8E3C-04DEC305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7F0D2-D438-4311-86AA-05A2A7C1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9A46-7EEC-4E09-9B70-1E37AC675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2CD1F-96A3-4CE3-B21C-3B0C24E6C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F8D09-B2A3-424F-9C13-87652243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CE85C-5F33-4191-8661-3E609D89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852FC-1BBC-4816-8B3E-7103E231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8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6E9C-DE63-4277-8875-5101BAE7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45F2A-06BC-4626-A9E5-353A40FA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F0A35-8C42-473D-85C6-DF7078A6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8FB95-EFE8-4BF8-886D-0834C604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92332-EB07-49F3-89C9-09940F32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66A87-CD1E-4790-889F-B730FE80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4C7C3-565B-4641-8A32-AB19986A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98FC-26BF-426C-9A6F-289A342F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D0D7-F09B-4D82-8BB6-573BC2C7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BE9D0-F11D-496C-90AC-61F88DCDA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509A-FC74-4127-82F4-888C65E9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4160-D6B5-40D5-AB32-195A53BE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F735-3F70-4E81-A237-433024E6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199-D3B8-4F7F-A3D4-F89CD931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995C3-B06E-4DB5-A65F-D39AD5470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94FDC-00C3-49EF-9BF2-97EDF6A8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5E5C-2853-4509-8A0C-727F78E4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302E-55CE-4B63-8A04-B5DB73C3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4CF-D987-490B-9BD5-2522DE69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42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AFBB0-0D51-4B63-9DB8-60DCF789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5DD7-F27F-4E83-89CA-3523D1FE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DD03-804F-4031-8867-5CA9E4DF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307B-6605-4927-90FE-B9753415F7C7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CF30C-0E8A-4005-A096-3B18DBB8D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49DD-A96E-4897-8E6C-061A38F63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48DE-EAFA-4C7C-B129-5B5440EF0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1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FCD-67AB-4460-A761-BC380B2D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0CEA-C33D-42F4-B44E-ED902801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First make it clear your no artist so despite what’s on the board you are going to try similar but a lot simpler </a:t>
            </a:r>
          </a:p>
          <a:p>
            <a:pPr marL="0" indent="0">
              <a:buNone/>
            </a:pPr>
            <a:r>
              <a:rPr lang="en-GB" dirty="0"/>
              <a:t>Talk about looking into ways to make the characters stand out from the background so I looked into 2.5D before discarding the idea as an </a:t>
            </a:r>
            <a:r>
              <a:rPr lang="en-GB" dirty="0" err="1"/>
              <a:t>overscope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Explain what pixel arts is and why I’m leaning towards it </a:t>
            </a:r>
          </a:p>
        </p:txBody>
      </p:sp>
    </p:spTree>
    <p:extLst>
      <p:ext uri="{BB962C8B-B14F-4D97-AF65-F5344CB8AC3E}">
        <p14:creationId xmlns:p14="http://schemas.microsoft.com/office/powerpoint/2010/main" val="60842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Phillips</dc:creator>
  <cp:lastModifiedBy>Edward Phillips</cp:lastModifiedBy>
  <cp:revision>1</cp:revision>
  <dcterms:created xsi:type="dcterms:W3CDTF">2018-02-06T17:39:58Z</dcterms:created>
  <dcterms:modified xsi:type="dcterms:W3CDTF">2018-02-06T17:45:04Z</dcterms:modified>
</cp:coreProperties>
</file>