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373-4AB9-417C-BC1B-960E3892F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4E2F5-9F4D-4FAA-B908-095D48251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3DB3-B1E5-4755-B7AB-9534FD3B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2AF7-178A-4278-AA9D-39BD91B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E72D-CDBA-452A-81EA-1B7CFE0D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4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954A-E1C6-40EC-A15D-D9BDCE7B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526EB-A7A1-481C-B2AE-B524043B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A91E-FA5D-4DAE-A42D-B601E2E3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2175-6CEE-4B59-9C91-11A98E71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9B5C-B141-4621-9590-A5F36A58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457F8-C6FA-4CCA-9FDA-CD8BEE2FD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4595F-09F1-4517-94F5-46B53EFD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EF4D-FC84-4C2D-A909-12250C31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E6A1-28AD-4424-A172-9D11A50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A8CDF-66B9-49B0-B4D9-5FA0160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0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99D8-F418-47E3-A92E-3DBD2852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28B8-F7FA-403E-A39B-B61FC538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86CB-9C8A-457D-9B53-A0AB68E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32C1-A197-47BC-9397-38CF3DE7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7333-B5C5-4549-997D-2BFFA686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5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BBF6-E7E6-4D77-BB52-AC60074E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430F6-59D1-43C8-AA81-6DAF7C98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B5D8-5A6E-44E3-9AA1-D1B440AE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39D6-F4AF-4809-AD73-A001D21A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0D3EB-18B7-45D6-AE77-089A32B6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75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3783-38CD-423F-A927-809BE369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CE34-F9A6-4FE1-9EDC-33F8C9B0F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B318E-2DC2-4B86-BE32-7077FBBDF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FD476-0966-4467-8714-386A7787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66195-3C61-4FDB-A3A8-35A7A64D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03D1C-0BD5-405D-8AC9-32D5BB4E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9397-591B-4BBE-80EB-9C7702F0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48486-2D34-420C-A9AB-A36BB51A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2894F-B9D6-4CD2-85E7-EAD24A434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3D5A7-AD8B-466D-8952-233482D20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344F3-961A-4F82-8B3A-852C2EEAC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2E96C-5D13-4840-AD1D-8EFB3844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2E8DB-AF6F-45D2-9154-EA7A7B75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FD345-9E56-4F7B-8FFD-72857844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70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FDAE-3B76-4EF6-A1CB-95DD1EA1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9A57C-B879-4A06-BDA0-7CA24CA6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97345-6694-4764-B49F-53DDEBE6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5E1B0-531C-4412-8DA4-AC11FA09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2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9DD0-E7C5-498E-B38F-65A1854E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511FF-30BA-4688-AB49-6113494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67003-FEC0-48E9-B2D2-73A68474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9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CF3B-7457-4EBE-A97A-588876E0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4283-DB72-4B8D-A0A8-96DE72DE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CBC23-8CB4-483E-8335-422F8EEF2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1920C-DC81-4D44-8C71-0693A9F8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9FC0D-03B9-4176-A030-EBC19DD4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558F-2B77-4481-A8C3-078051F9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D912-00A3-4312-B73B-54AFF2E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A966D-6BDD-4252-B8B5-C33602F3D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B78D-A199-4FA6-9154-00BAE161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7AB0B-40B2-46B3-B584-C40229DA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E798-BD8F-45C2-929E-0C17E93C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13791-32C8-4E94-AEA6-7CFC0FAF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5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3D11C-7990-496B-BC1D-E2493748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50C5-916B-4B54-80FB-2E5A178A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6676-D2DD-4B61-B9A6-88BF0016D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6E4E-4482-49E5-8490-0524F98B19E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A024-9B48-4C1A-B78B-33DCA1D10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EF13-28C0-4959-AB0C-6EFBA06CF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D691-0982-46D8-A54F-0B73368B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1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749F-7576-40F1-BF1D-4700C410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 explanations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E29B-3218-4C6C-8580-B80FCA17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Fantasy talk about how it would fit old duals between knights</a:t>
            </a:r>
          </a:p>
          <a:p>
            <a:r>
              <a:rPr lang="en-GB" dirty="0"/>
              <a:t>Western talk about how the stage could invoke feelings of t=old western duals </a:t>
            </a:r>
          </a:p>
          <a:p>
            <a:r>
              <a:rPr lang="en-GB" dirty="0"/>
              <a:t>Modern day this could focus on a Olympic feel </a:t>
            </a:r>
          </a:p>
          <a:p>
            <a:r>
              <a:rPr lang="en-GB" dirty="0"/>
              <a:t>Futuristic talk about maybe doing an over the top dark gritty feel for comedic purposes </a:t>
            </a:r>
          </a:p>
        </p:txBody>
      </p:sp>
    </p:spTree>
    <p:extLst>
      <p:ext uri="{BB962C8B-B14F-4D97-AF65-F5344CB8AC3E}">
        <p14:creationId xmlns:p14="http://schemas.microsoft.com/office/powerpoint/2010/main" val="101976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Theme explanations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explanations</dc:title>
  <dc:creator>Edward Phillips</dc:creator>
  <cp:lastModifiedBy>Edward Phillips</cp:lastModifiedBy>
  <cp:revision>2</cp:revision>
  <dcterms:created xsi:type="dcterms:W3CDTF">2018-02-06T17:07:17Z</dcterms:created>
  <dcterms:modified xsi:type="dcterms:W3CDTF">2018-02-06T17:28:55Z</dcterms:modified>
</cp:coreProperties>
</file>