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0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5" autoAdjust="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C92C-CDBD-4F73-BFC1-5D35AE724F86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4378E-4747-4EE5-98EE-9F326EAEFFD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378E-4747-4EE5-98EE-9F326EAEFFDC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you chose</a:t>
            </a:r>
            <a:r>
              <a:rPr lang="en-GB" baseline="0" dirty="0" smtClean="0"/>
              <a:t> Unreal over Unity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378E-4747-4EE5-98EE-9F326EAEFFDC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None of us can do</a:t>
            </a:r>
            <a:r>
              <a:rPr lang="en-GB" baseline="0" dirty="0" smtClean="0"/>
              <a:t> art.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378E-4747-4EE5-98EE-9F326EAEFFDC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BAC292-912B-417B-9DC1-E72374048151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04D7C0-D21A-469E-98D6-A96746F3F43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Pipe Dream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4978896" cy="2409382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Group 11</a:t>
            </a:r>
          </a:p>
          <a:p>
            <a:r>
              <a:rPr lang="en-GB" dirty="0" smtClean="0">
                <a:latin typeface="+mj-lt"/>
              </a:rPr>
              <a:t>Razvan Muresan</a:t>
            </a:r>
          </a:p>
          <a:p>
            <a:r>
              <a:rPr lang="en-GB" dirty="0" smtClean="0">
                <a:latin typeface="+mj-lt"/>
              </a:rPr>
              <a:t>Joseph Shuttlewood</a:t>
            </a:r>
          </a:p>
          <a:p>
            <a:r>
              <a:rPr lang="en-GB" dirty="0" smtClean="0">
                <a:latin typeface="+mj-lt"/>
              </a:rPr>
              <a:t>Tyler Martignetti</a:t>
            </a:r>
          </a:p>
          <a:p>
            <a:r>
              <a:rPr lang="en-GB" dirty="0" smtClean="0">
                <a:latin typeface="+mj-lt"/>
              </a:rPr>
              <a:t>John Rance</a:t>
            </a: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Moodboards</a:t>
            </a:r>
            <a:endParaRPr lang="en-GB" dirty="0"/>
          </a:p>
        </p:txBody>
      </p:sp>
      <p:pic>
        <p:nvPicPr>
          <p:cNvPr id="4" name="Content Placeholder 3" descr="Mood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1412776"/>
            <a:ext cx="5260454" cy="5260454"/>
          </a:xfrm>
        </p:spPr>
      </p:pic>
      <p:sp>
        <p:nvSpPr>
          <p:cNvPr id="6" name="TextBox 5"/>
          <p:cNvSpPr txBox="1"/>
          <p:nvPr/>
        </p:nvSpPr>
        <p:spPr>
          <a:xfrm>
            <a:off x="395536" y="1700808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+mj-lt"/>
              </a:rPr>
              <a:t> Signs </a:t>
            </a:r>
          </a:p>
          <a:p>
            <a:pPr>
              <a:buFont typeface="Arial" pitchFamily="34" charset="0"/>
              <a:buChar char="•"/>
            </a:pPr>
            <a:endParaRPr lang="en-GB" sz="28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+mj-lt"/>
              </a:rPr>
              <a:t> Feedback</a:t>
            </a:r>
          </a:p>
          <a:p>
            <a:pPr>
              <a:buFont typeface="Arial" pitchFamily="34" charset="0"/>
              <a:buChar char="•"/>
            </a:pPr>
            <a:endParaRPr lang="en-GB" sz="28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+mj-lt"/>
              </a:rPr>
              <a:t> Background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lat,800x800,075,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697502">
            <a:off x="6902071" y="3622254"/>
            <a:ext cx="2091629" cy="170467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GB" sz="9600" dirty="0" smtClean="0"/>
              <a:t>Any questions?</a:t>
            </a:r>
            <a:endParaRPr lang="en-GB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6600" dirty="0" smtClean="0"/>
              <a:t>Pipe Dream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372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dirty="0" smtClean="0">
                <a:latin typeface="+mj-lt"/>
              </a:rPr>
              <a:t>  Tile based puzzle game where two players compete laying pipes to be the first to finish their sewage system</a:t>
            </a:r>
          </a:p>
          <a:p>
            <a:pPr algn="ctr">
              <a:buNone/>
            </a:pPr>
            <a:endParaRPr lang="en-GB" sz="3200" dirty="0" smtClean="0">
              <a:latin typeface="+mj-lt"/>
            </a:endParaRPr>
          </a:p>
          <a:p>
            <a:pPr algn="ctr">
              <a:buNone/>
            </a:pPr>
            <a:endParaRPr lang="en-GB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88"/>
            <a:ext cx="8219256" cy="3721600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21 – 50 year old men and women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Short session time</a:t>
            </a:r>
          </a:p>
          <a:p>
            <a:pPr>
              <a:buNone/>
            </a:pPr>
            <a:endParaRPr lang="en-GB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140968"/>
            <a:ext cx="5039713" cy="309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/>
              <a:t>Mechanics</a:t>
            </a:r>
            <a:endParaRPr lang="en-GB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060848"/>
            <a:ext cx="5616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600" dirty="0" smtClean="0"/>
              <a:t> Players lay tiles in turns</a:t>
            </a:r>
          </a:p>
          <a:p>
            <a:pPr>
              <a:buFont typeface="Arial" pitchFamily="34" charset="0"/>
              <a:buChar char="•"/>
            </a:pPr>
            <a:endParaRPr lang="en-GB" sz="3600" dirty="0"/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 Random tiles. </a:t>
            </a:r>
            <a:r>
              <a:rPr lang="en-GB" sz="3600" smtClean="0"/>
              <a:t>Players only receive valid tiles</a:t>
            </a:r>
            <a:endParaRPr lang="en-GB" sz="3600" dirty="0" smtClean="0"/>
          </a:p>
          <a:p>
            <a:pPr>
              <a:buFont typeface="Arial" pitchFamily="34" charset="0"/>
              <a:buChar char="•"/>
            </a:pPr>
            <a:endParaRPr lang="en-GB" sz="3600" dirty="0"/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 First to reach their color wins</a:t>
            </a:r>
          </a:p>
        </p:txBody>
      </p:sp>
      <p:pic>
        <p:nvPicPr>
          <p:cNvPr id="10" name="Content Placeholder 9" descr="wow it's so swish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6176" y="1916832"/>
            <a:ext cx="2604438" cy="4324350"/>
          </a:xfrm>
        </p:spPr>
      </p:pic>
      <p:pic>
        <p:nvPicPr>
          <p:cNvPr id="11" name="Picture 10" descr="wow it's so swish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916832"/>
            <a:ext cx="2603987" cy="432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UI Breakdown</a:t>
            </a:r>
            <a:endParaRPr lang="en-GB" dirty="0"/>
          </a:p>
        </p:txBody>
      </p:sp>
      <p:pic>
        <p:nvPicPr>
          <p:cNvPr id="23" name="Content Placeholder 22" descr="PipeGameConcep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68144" y="692696"/>
            <a:ext cx="3059832" cy="6005545"/>
          </a:xfrm>
        </p:spPr>
      </p:pic>
      <p:cxnSp>
        <p:nvCxnSpPr>
          <p:cNvPr id="16" name="Straight Arrow Connector 15"/>
          <p:cNvCxnSpPr/>
          <p:nvPr/>
        </p:nvCxnSpPr>
        <p:spPr>
          <a:xfrm flipV="1">
            <a:off x="2987824" y="1700808"/>
            <a:ext cx="4824536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83768" y="1700808"/>
            <a:ext cx="3600400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87824" y="3717032"/>
            <a:ext cx="3600400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816" y="5877272"/>
            <a:ext cx="3024336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520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Turn tracker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51520" y="25649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tile being placed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27584" y="35730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Starting position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2" y="573325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 player win condition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GB" dirty="0" smtClean="0"/>
              <a:t>Concepts for Pipe Dream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60848"/>
            <a:ext cx="7488832" cy="451368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Design and programming challenges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Win conditions</a:t>
            </a:r>
          </a:p>
          <a:p>
            <a:endParaRPr lang="en-GB" sz="2000" dirty="0" smtClean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pPr>
              <a:buNone/>
            </a:pPr>
            <a:r>
              <a:rPr lang="en-GB" sz="2000" dirty="0" smtClean="0">
                <a:latin typeface="+mj-lt"/>
              </a:rPr>
              <a:t> </a:t>
            </a:r>
            <a:endParaRPr lang="en-GB" sz="2000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372200" y="2636912"/>
            <a:ext cx="2520280" cy="39604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563888" y="2636912"/>
            <a:ext cx="2664296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25112"/>
          </a:xfrm>
        </p:spPr>
        <p:txBody>
          <a:bodyPr/>
          <a:lstStyle/>
          <a:p>
            <a:r>
              <a:rPr lang="en-GB" sz="3600" dirty="0" smtClean="0">
                <a:latin typeface="+mj-lt"/>
              </a:rPr>
              <a:t>Unreal vs Unity</a:t>
            </a:r>
          </a:p>
          <a:p>
            <a:endParaRPr lang="en-GB" sz="3600" dirty="0" smtClean="0">
              <a:latin typeface="+mj-lt"/>
            </a:endParaRPr>
          </a:p>
          <a:p>
            <a:r>
              <a:rPr lang="en-GB" sz="3600" dirty="0" smtClean="0">
                <a:latin typeface="+mj-lt"/>
              </a:rPr>
              <a:t>Blueprinting</a:t>
            </a:r>
          </a:p>
          <a:p>
            <a:endParaRPr lang="en-GB" sz="3600" dirty="0" smtClean="0">
              <a:latin typeface="+mj-lt"/>
            </a:endParaRPr>
          </a:p>
          <a:p>
            <a:r>
              <a:rPr lang="en-GB" sz="3600" dirty="0" smtClean="0"/>
              <a:t>Checking if the given tiles are valid</a:t>
            </a:r>
          </a:p>
          <a:p>
            <a:endParaRPr lang="en-GB" sz="3600" dirty="0" smtClean="0"/>
          </a:p>
          <a:p>
            <a:r>
              <a:rPr lang="en-GB" sz="3600" dirty="0" smtClean="0"/>
              <a:t>Checking if the placement is valid</a:t>
            </a:r>
          </a:p>
          <a:p>
            <a:endParaRPr lang="en-GB" sz="3600" dirty="0" smtClean="0"/>
          </a:p>
          <a:p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Programming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325112"/>
          </a:xfrm>
        </p:spPr>
        <p:txBody>
          <a:bodyPr/>
          <a:lstStyle/>
          <a:p>
            <a:pPr>
              <a:buNone/>
            </a:pP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Building the </a:t>
            </a:r>
            <a:r>
              <a:rPr lang="en-GB" sz="2400" dirty="0" smtClean="0">
                <a:latin typeface="+mj-lt"/>
              </a:rPr>
              <a:t>prototype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Possible work arounds</a:t>
            </a:r>
          </a:p>
          <a:p>
            <a:pPr>
              <a:buNone/>
            </a:pPr>
            <a:endParaRPr lang="en-GB" dirty="0" smtClean="0">
              <a:latin typeface="+mj-lt"/>
            </a:endParaRPr>
          </a:p>
          <a:p>
            <a:pPr>
              <a:buNone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Design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+mj-lt"/>
              </a:rPr>
              <a:t> </a:t>
            </a:r>
          </a:p>
          <a:p>
            <a:r>
              <a:rPr lang="en-GB" sz="2400" dirty="0" smtClean="0">
                <a:latin typeface="+mj-lt"/>
              </a:rPr>
              <a:t> Steampunk theme </a:t>
            </a:r>
          </a:p>
          <a:p>
            <a:r>
              <a:rPr lang="en-GB" sz="2400" dirty="0" smtClean="0">
                <a:latin typeface="+mj-lt"/>
              </a:rPr>
              <a:t> Industrial theme</a:t>
            </a:r>
          </a:p>
          <a:p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 The challenges </a:t>
            </a:r>
          </a:p>
          <a:p>
            <a:pPr>
              <a:buNone/>
            </a:pPr>
            <a:endParaRPr lang="en-GB" sz="2000" dirty="0" smtClean="0">
              <a:latin typeface="+mj-lt"/>
            </a:endParaRPr>
          </a:p>
        </p:txBody>
      </p:sp>
      <p:pic>
        <p:nvPicPr>
          <p:cNvPr id="4" name="Picture 3" descr="Mood Board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052736"/>
            <a:ext cx="5436096" cy="5436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172</TotalTime>
  <Words>159</Words>
  <Application>Microsoft Office PowerPoint</Application>
  <PresentationFormat>On-screen Show (4:3)</PresentationFormat>
  <Paragraphs>62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Pipe Dream</vt:lpstr>
      <vt:lpstr>Pipe Dream</vt:lpstr>
      <vt:lpstr>Target demographic</vt:lpstr>
      <vt:lpstr>Mechanics</vt:lpstr>
      <vt:lpstr>UI Breakdown</vt:lpstr>
      <vt:lpstr>Concepts for Pipe Dream</vt:lpstr>
      <vt:lpstr>Programming</vt:lpstr>
      <vt:lpstr>Programming Challenges</vt:lpstr>
      <vt:lpstr>Design</vt:lpstr>
      <vt:lpstr>Moodboards</vt:lpstr>
      <vt:lpstr>Any questions?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Dream</dc:title>
  <dc:creator>Games</dc:creator>
  <cp:lastModifiedBy>Games</cp:lastModifiedBy>
  <cp:revision>17</cp:revision>
  <dcterms:created xsi:type="dcterms:W3CDTF">2018-02-07T10:17:33Z</dcterms:created>
  <dcterms:modified xsi:type="dcterms:W3CDTF">2018-02-07T13:09:38Z</dcterms:modified>
</cp:coreProperties>
</file>