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9"/>
  </p:notesMasterIdLst>
  <p:sldIdLst>
    <p:sldId id="256" r:id="rId2"/>
    <p:sldId id="261" r:id="rId3"/>
    <p:sldId id="266" r:id="rId4"/>
    <p:sldId id="259" r:id="rId5"/>
    <p:sldId id="280" r:id="rId6"/>
    <p:sldId id="281"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445" autoAdjust="0"/>
  </p:normalViewPr>
  <p:slideViewPr>
    <p:cSldViewPr snapToGrid="0">
      <p:cViewPr varScale="1">
        <p:scale>
          <a:sx n="92" d="100"/>
          <a:sy n="92" d="100"/>
        </p:scale>
        <p:origin x="131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6FF30-EFD7-4437-901C-DE7AE577CC7B}" type="datetimeFigureOut">
              <a:rPr lang="en-GB" smtClean="0"/>
              <a:t>30/04/2018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91835-90FF-41E4-AF94-16E4E0C00F06}" type="slidenum">
              <a:rPr lang="en-GB" smtClean="0"/>
              <a:t>‹#›</a:t>
            </a:fld>
            <a:endParaRPr lang="en-GB"/>
          </a:p>
        </p:txBody>
      </p:sp>
    </p:spTree>
    <p:extLst>
      <p:ext uri="{BB962C8B-B14F-4D97-AF65-F5344CB8AC3E}">
        <p14:creationId xmlns:p14="http://schemas.microsoft.com/office/powerpoint/2010/main" val="315023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Get videos for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Selecting an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Pendulum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Combo attack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Thinking about removing the buttons in the main level as it is just another step for the player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indent="0" algn="ctr">
              <a:buNone/>
            </a:pPr>
            <a:r>
              <a:rPr lang="en-GB" sz="1200" dirty="0"/>
              <a:t>Attack</a:t>
            </a:r>
          </a:p>
          <a:p>
            <a:pPr marL="0" indent="0" algn="ctr">
              <a:buNone/>
            </a:pPr>
            <a:r>
              <a:rPr lang="en-GB" sz="1200" dirty="0"/>
              <a:t>Dodge</a:t>
            </a:r>
          </a:p>
          <a:p>
            <a:pPr marL="0" indent="0" algn="ctr">
              <a:buNone/>
            </a:pPr>
            <a:r>
              <a:rPr lang="en-GB" sz="1200" dirty="0"/>
              <a:t>Speed up</a:t>
            </a:r>
          </a:p>
          <a:p>
            <a:pPr marL="0" indent="0" algn="ctr">
              <a:buNone/>
            </a:pPr>
            <a:r>
              <a:rPr lang="en-GB" sz="1200" dirty="0"/>
              <a:t>Heal</a:t>
            </a:r>
          </a:p>
          <a:p>
            <a:pPr marL="0" indent="0" algn="ctr">
              <a:buNone/>
            </a:pPr>
            <a:endParaRPr lang="en-GB" sz="1200" dirty="0"/>
          </a:p>
          <a:p>
            <a:pPr marL="0" indent="0" algn="ctr">
              <a:buNone/>
            </a:pPr>
            <a:r>
              <a:rPr lang="en-GB" sz="1200" dirty="0"/>
              <a:t>Pendulum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2</a:t>
            </a:fld>
            <a:endParaRPr lang="en-GB"/>
          </a:p>
        </p:txBody>
      </p:sp>
    </p:spTree>
    <p:extLst>
      <p:ext uri="{BB962C8B-B14F-4D97-AF65-F5344CB8AC3E}">
        <p14:creationId xmlns:p14="http://schemas.microsoft.com/office/powerpoint/2010/main" val="79581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side of the player experience,</a:t>
            </a:r>
            <a:r>
              <a:rPr lang="en-GB" baseline="0" dirty="0"/>
              <a:t> we aim for the primary emotions of Fear and Joy (joy for hitting and fear of the enemy hitting). The secondary emotions we target are the Relief and Nervousness, linked to the primary emotion of Fear.</a:t>
            </a:r>
          </a:p>
          <a:p>
            <a:r>
              <a:rPr lang="en-GB" baseline="0" dirty="0"/>
              <a:t>Being a 2 player game, our first goal is to achieve a sense of people fun. This comes packaged with the emotion of schadenfreude</a:t>
            </a:r>
          </a:p>
          <a:p>
            <a:r>
              <a:rPr lang="en-GB" baseline="0" dirty="0"/>
              <a:t>Having a twitch mechanic as out main game mechanic, we are of course expecting a sense of hard fun, bringing with it the emotion of </a:t>
            </a:r>
            <a:r>
              <a:rPr lang="en-GB" baseline="0" dirty="0" err="1"/>
              <a:t>Fiero</a:t>
            </a:r>
            <a:r>
              <a:rPr lang="en-GB" baseline="0" dirty="0"/>
              <a:t>.</a:t>
            </a:r>
            <a:endParaRPr lang="en-GB" dirty="0"/>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3</a:t>
            </a:fld>
            <a:endParaRPr lang="en-GB"/>
          </a:p>
        </p:txBody>
      </p:sp>
    </p:spTree>
    <p:extLst>
      <p:ext uri="{BB962C8B-B14F-4D97-AF65-F5344CB8AC3E}">
        <p14:creationId xmlns:p14="http://schemas.microsoft.com/office/powerpoint/2010/main" val="90502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4</a:t>
            </a:fld>
            <a:endParaRPr lang="en-GB"/>
          </a:p>
        </p:txBody>
      </p:sp>
    </p:spTree>
    <p:extLst>
      <p:ext uri="{BB962C8B-B14F-4D97-AF65-F5344CB8AC3E}">
        <p14:creationId xmlns:p14="http://schemas.microsoft.com/office/powerpoint/2010/main" val="18668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Removed the bridge as it was interrupting the screen</a:t>
            </a:r>
          </a:p>
          <a:p>
            <a:r>
              <a:rPr lang="en-GB" dirty="0"/>
              <a:t>Monochromatic colour palette for background</a:t>
            </a:r>
          </a:p>
          <a:p>
            <a:r>
              <a:rPr lang="en-GB" dirty="0"/>
              <a:t>High value, low saturation colours in comparison to the characters</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5</a:t>
            </a:fld>
            <a:endParaRPr lang="en-GB"/>
          </a:p>
        </p:txBody>
      </p:sp>
    </p:spTree>
    <p:extLst>
      <p:ext uri="{BB962C8B-B14F-4D97-AF65-F5344CB8AC3E}">
        <p14:creationId xmlns:p14="http://schemas.microsoft.com/office/powerpoint/2010/main" val="63809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6</a:t>
            </a:fld>
            <a:endParaRPr lang="en-GB"/>
          </a:p>
        </p:txBody>
      </p:sp>
    </p:spTree>
    <p:extLst>
      <p:ext uri="{BB962C8B-B14F-4D97-AF65-F5344CB8AC3E}">
        <p14:creationId xmlns:p14="http://schemas.microsoft.com/office/powerpoint/2010/main" val="381559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7</a:t>
            </a:fld>
            <a:endParaRPr lang="en-GB"/>
          </a:p>
        </p:txBody>
      </p:sp>
    </p:spTree>
    <p:extLst>
      <p:ext uri="{BB962C8B-B14F-4D97-AF65-F5344CB8AC3E}">
        <p14:creationId xmlns:p14="http://schemas.microsoft.com/office/powerpoint/2010/main" val="374585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4700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99489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97227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463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71159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61386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807011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2084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02665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16418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7959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79F2D-3A05-4848-97F8-7B346024FD0C}"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08574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79F2D-3A05-4848-97F8-7B346024FD0C}" type="datetimeFigureOut">
              <a:rPr lang="en-GB" smtClean="0"/>
              <a:t>30/04/2018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29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66251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1697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9B79F2D-3A05-4848-97F8-7B346024FD0C}" type="datetimeFigureOut">
              <a:rPr lang="en-GB" smtClean="0"/>
              <a:t>30/04/2018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13724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30/04/2018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6050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79F2D-3A05-4848-97F8-7B346024FD0C}" type="datetimeFigureOut">
              <a:rPr lang="en-GB" smtClean="0"/>
              <a:t>30/04/2018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332638-D2FC-4F7A-8C92-A7498C7AA38C}" type="slidenum">
              <a:rPr lang="en-GB" smtClean="0"/>
              <a:t>‹#›</a:t>
            </a:fld>
            <a:endParaRPr lang="en-GB"/>
          </a:p>
        </p:txBody>
      </p:sp>
    </p:spTree>
    <p:extLst>
      <p:ext uri="{BB962C8B-B14F-4D97-AF65-F5344CB8AC3E}">
        <p14:creationId xmlns:p14="http://schemas.microsoft.com/office/powerpoint/2010/main" val="2327454455"/>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C6C3-786E-4764-AF53-09A35C48A792}"/>
              </a:ext>
            </a:extLst>
          </p:cNvPr>
          <p:cNvSpPr>
            <a:spLocks noGrp="1"/>
          </p:cNvSpPr>
          <p:nvPr>
            <p:ph type="ctrTitle"/>
          </p:nvPr>
        </p:nvSpPr>
        <p:spPr>
          <a:xfrm>
            <a:off x="965505" y="623571"/>
            <a:ext cx="10260990" cy="3523885"/>
          </a:xfrm>
        </p:spPr>
        <p:txBody>
          <a:bodyPr>
            <a:normAutofit/>
          </a:bodyPr>
          <a:lstStyle/>
          <a:p>
            <a:pPr algn="ctr"/>
            <a:r>
              <a:rPr lang="en-GB" sz="8000" dirty="0"/>
              <a:t>Group 14</a:t>
            </a:r>
            <a:br>
              <a:rPr lang="en-GB" sz="8000" dirty="0"/>
            </a:br>
            <a:r>
              <a:rPr lang="en-GB" sz="8000" dirty="0"/>
              <a:t>Vikings vs Spartans</a:t>
            </a:r>
          </a:p>
        </p:txBody>
      </p:sp>
      <p:sp>
        <p:nvSpPr>
          <p:cNvPr id="3" name="Subtitle 2">
            <a:extLst>
              <a:ext uri="{FF2B5EF4-FFF2-40B4-BE49-F238E27FC236}">
                <a16:creationId xmlns:a16="http://schemas.microsoft.com/office/drawing/2014/main" id="{317C5E51-DE72-4474-9F90-E096A8224584}"/>
              </a:ext>
            </a:extLst>
          </p:cNvPr>
          <p:cNvSpPr>
            <a:spLocks noGrp="1"/>
          </p:cNvSpPr>
          <p:nvPr>
            <p:ph type="subTitle" idx="1"/>
          </p:nvPr>
        </p:nvSpPr>
        <p:spPr>
          <a:xfrm>
            <a:off x="965505" y="4777380"/>
            <a:ext cx="10260990" cy="1209763"/>
          </a:xfrm>
        </p:spPr>
        <p:txBody>
          <a:bodyPr>
            <a:normAutofit/>
          </a:bodyPr>
          <a:lstStyle/>
          <a:p>
            <a:pPr lvl="0" algn="ctr"/>
            <a:r>
              <a:rPr lang="en-GB" sz="2400" dirty="0">
                <a:solidFill>
                  <a:schemeClr val="bg2"/>
                </a:solidFill>
              </a:rPr>
              <a:t>Level 4/5 Group 14: Ethan Ward, </a:t>
            </a:r>
            <a:r>
              <a:rPr lang="en-GB" sz="2400" dirty="0" err="1">
                <a:solidFill>
                  <a:schemeClr val="bg2"/>
                </a:solidFill>
              </a:rPr>
              <a:t>Petrut</a:t>
            </a:r>
            <a:r>
              <a:rPr lang="en-GB" sz="2400" dirty="0">
                <a:solidFill>
                  <a:schemeClr val="bg2"/>
                </a:solidFill>
              </a:rPr>
              <a:t> </a:t>
            </a:r>
            <a:r>
              <a:rPr lang="en-GB" sz="2400" dirty="0" err="1">
                <a:solidFill>
                  <a:schemeClr val="bg2"/>
                </a:solidFill>
              </a:rPr>
              <a:t>Vasile</a:t>
            </a:r>
            <a:r>
              <a:rPr lang="en-GB" sz="2400" dirty="0">
                <a:solidFill>
                  <a:schemeClr val="bg2"/>
                </a:solidFill>
              </a:rPr>
              <a:t>, Toby White</a:t>
            </a:r>
          </a:p>
          <a:p>
            <a:pPr algn="ctr"/>
            <a:endParaRPr lang="en-GB" sz="2400" dirty="0">
              <a:solidFill>
                <a:schemeClr val="bg2"/>
              </a:solidFill>
            </a:endParaRPr>
          </a:p>
        </p:txBody>
      </p:sp>
    </p:spTree>
    <p:extLst>
      <p:ext uri="{BB962C8B-B14F-4D97-AF65-F5344CB8AC3E}">
        <p14:creationId xmlns:p14="http://schemas.microsoft.com/office/powerpoint/2010/main" val="423529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51B4-F8AB-4319-8469-886E389188DE}"/>
              </a:ext>
            </a:extLst>
          </p:cNvPr>
          <p:cNvSpPr>
            <a:spLocks noGrp="1"/>
          </p:cNvSpPr>
          <p:nvPr>
            <p:ph type="title"/>
          </p:nvPr>
        </p:nvSpPr>
        <p:spPr>
          <a:xfrm>
            <a:off x="646111" y="452718"/>
            <a:ext cx="9404723" cy="839053"/>
          </a:xfrm>
        </p:spPr>
        <p:txBody>
          <a:bodyPr/>
          <a:lstStyle/>
          <a:p>
            <a:r>
              <a:rPr lang="en-GB" dirty="0"/>
              <a:t>Features</a:t>
            </a:r>
          </a:p>
        </p:txBody>
      </p:sp>
      <p:sp>
        <p:nvSpPr>
          <p:cNvPr id="4" name="TextBox 3">
            <a:extLst>
              <a:ext uri="{FF2B5EF4-FFF2-40B4-BE49-F238E27FC236}">
                <a16:creationId xmlns:a16="http://schemas.microsoft.com/office/drawing/2014/main" id="{5C89ADB2-DB96-4FDA-909F-906186794C7E}"/>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
        <p:nvSpPr>
          <p:cNvPr id="6" name="Content Placeholder 5">
            <a:extLst>
              <a:ext uri="{FF2B5EF4-FFF2-40B4-BE49-F238E27FC236}">
                <a16:creationId xmlns:a16="http://schemas.microsoft.com/office/drawing/2014/main" id="{1B28D0A2-75E5-46AF-8898-97A92779B55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23417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A943-83D0-4753-AA1C-4A6833FF9B39}"/>
              </a:ext>
            </a:extLst>
          </p:cNvPr>
          <p:cNvSpPr>
            <a:spLocks noGrp="1"/>
          </p:cNvSpPr>
          <p:nvPr>
            <p:ph type="title"/>
          </p:nvPr>
        </p:nvSpPr>
        <p:spPr/>
        <p:txBody>
          <a:bodyPr/>
          <a:lstStyle/>
          <a:p>
            <a:r>
              <a:rPr lang="en-GB" dirty="0"/>
              <a:t>What did the players think?</a:t>
            </a:r>
          </a:p>
        </p:txBody>
      </p:sp>
      <p:sp>
        <p:nvSpPr>
          <p:cNvPr id="4" name="TextBox 3">
            <a:extLst>
              <a:ext uri="{FF2B5EF4-FFF2-40B4-BE49-F238E27FC236}">
                <a16:creationId xmlns:a16="http://schemas.microsoft.com/office/drawing/2014/main" id="{DDFE9877-5324-4066-8155-BB7140AE1EB4}"/>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
        <p:nvSpPr>
          <p:cNvPr id="6" name="Content Placeholder 5">
            <a:extLst>
              <a:ext uri="{FF2B5EF4-FFF2-40B4-BE49-F238E27FC236}">
                <a16:creationId xmlns:a16="http://schemas.microsoft.com/office/drawing/2014/main" id="{234E2E83-2D90-4838-BE51-DBCB2A9FEB3F}"/>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82204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62F-782F-4ACF-883E-C01DCFC56AA2}"/>
              </a:ext>
            </a:extLst>
          </p:cNvPr>
          <p:cNvSpPr>
            <a:spLocks noGrp="1"/>
          </p:cNvSpPr>
          <p:nvPr>
            <p:ph type="title"/>
          </p:nvPr>
        </p:nvSpPr>
        <p:spPr/>
        <p:txBody>
          <a:bodyPr/>
          <a:lstStyle/>
          <a:p>
            <a:r>
              <a:rPr lang="en-GB" dirty="0"/>
              <a:t>Design Issues</a:t>
            </a:r>
          </a:p>
        </p:txBody>
      </p:sp>
      <p:sp>
        <p:nvSpPr>
          <p:cNvPr id="3" name="Content Placeholder 2">
            <a:extLst>
              <a:ext uri="{FF2B5EF4-FFF2-40B4-BE49-F238E27FC236}">
                <a16:creationId xmlns:a16="http://schemas.microsoft.com/office/drawing/2014/main" id="{BC1716B1-6E25-4E8D-9760-7F764FFC262B}"/>
              </a:ext>
            </a:extLst>
          </p:cNvPr>
          <p:cNvSpPr>
            <a:spLocks noGrp="1"/>
          </p:cNvSpPr>
          <p:nvPr>
            <p:ph idx="1"/>
          </p:nvPr>
        </p:nvSpPr>
        <p:spPr/>
        <p:txBody>
          <a:bodyPr>
            <a:normAutofit/>
          </a:bodyPr>
          <a:lstStyle/>
          <a:p>
            <a:pPr marL="0" indent="0">
              <a:buNone/>
            </a:pPr>
            <a:endParaRPr lang="en-GB" sz="3000" dirty="0"/>
          </a:p>
        </p:txBody>
      </p:sp>
      <p:sp>
        <p:nvSpPr>
          <p:cNvPr id="4" name="TextBox 3">
            <a:extLst>
              <a:ext uri="{FF2B5EF4-FFF2-40B4-BE49-F238E27FC236}">
                <a16:creationId xmlns:a16="http://schemas.microsoft.com/office/drawing/2014/main" id="{92D77B54-0290-4018-9D3E-40407F07D633}"/>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174362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440A-3042-4C09-8B9B-D069DBFD4FDE}"/>
              </a:ext>
            </a:extLst>
          </p:cNvPr>
          <p:cNvSpPr>
            <a:spLocks noGrp="1"/>
          </p:cNvSpPr>
          <p:nvPr>
            <p:ph type="title"/>
          </p:nvPr>
        </p:nvSpPr>
        <p:spPr/>
        <p:txBody>
          <a:bodyPr/>
          <a:lstStyle/>
          <a:p>
            <a:r>
              <a:rPr lang="en-GB" dirty="0"/>
              <a:t>Programming Issues</a:t>
            </a:r>
          </a:p>
        </p:txBody>
      </p:sp>
      <p:sp>
        <p:nvSpPr>
          <p:cNvPr id="8" name="TextBox 7">
            <a:extLst>
              <a:ext uri="{FF2B5EF4-FFF2-40B4-BE49-F238E27FC236}">
                <a16:creationId xmlns:a16="http://schemas.microsoft.com/office/drawing/2014/main" id="{42C4A599-F51F-4CD8-B1B3-C139345BE67A}"/>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290447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3386-0D5E-4A17-8B26-AD0E6C560286}"/>
              </a:ext>
            </a:extLst>
          </p:cNvPr>
          <p:cNvSpPr>
            <a:spLocks noGrp="1"/>
          </p:cNvSpPr>
          <p:nvPr>
            <p:ph type="title"/>
          </p:nvPr>
        </p:nvSpPr>
        <p:spPr/>
        <p:txBody>
          <a:bodyPr/>
          <a:lstStyle/>
          <a:p>
            <a:r>
              <a:rPr lang="en-GB" dirty="0"/>
              <a:t>Management Issues</a:t>
            </a:r>
            <a:br>
              <a:rPr lang="en-GB" dirty="0"/>
            </a:br>
            <a:endParaRPr lang="en-GB" dirty="0"/>
          </a:p>
        </p:txBody>
      </p:sp>
      <p:sp>
        <p:nvSpPr>
          <p:cNvPr id="17" name="TextBox 16">
            <a:extLst>
              <a:ext uri="{FF2B5EF4-FFF2-40B4-BE49-F238E27FC236}">
                <a16:creationId xmlns:a16="http://schemas.microsoft.com/office/drawing/2014/main" id="{1E01C023-AFA1-415C-A4DB-56073A553772}"/>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234873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F416-5594-4C07-ADDF-FE02BFFE75D1}"/>
              </a:ext>
            </a:extLst>
          </p:cNvPr>
          <p:cNvSpPr>
            <a:spLocks noGrp="1"/>
          </p:cNvSpPr>
          <p:nvPr>
            <p:ph type="title"/>
          </p:nvPr>
        </p:nvSpPr>
        <p:spPr>
          <a:xfrm>
            <a:off x="1393638" y="2728735"/>
            <a:ext cx="9404723" cy="1400530"/>
          </a:xfrm>
        </p:spPr>
        <p:txBody>
          <a:bodyPr/>
          <a:lstStyle/>
          <a:p>
            <a:pPr algn="ctr"/>
            <a:r>
              <a:rPr lang="en-GB" dirty="0"/>
              <a:t>Any Questions?</a:t>
            </a:r>
          </a:p>
        </p:txBody>
      </p:sp>
    </p:spTree>
    <p:extLst>
      <p:ext uri="{BB962C8B-B14F-4D97-AF65-F5344CB8AC3E}">
        <p14:creationId xmlns:p14="http://schemas.microsoft.com/office/powerpoint/2010/main" val="4207036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821</TotalTime>
  <Words>204</Words>
  <Application>Microsoft Office PowerPoint</Application>
  <PresentationFormat>Widescreen</PresentationFormat>
  <Paragraphs>43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Group 14 Vikings vs Spartans</vt:lpstr>
      <vt:lpstr>Features</vt:lpstr>
      <vt:lpstr>What did the players think?</vt:lpstr>
      <vt:lpstr>Design Issues</vt:lpstr>
      <vt:lpstr>Programming Issues</vt:lpstr>
      <vt:lpstr>Management Issues </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Ward</dc:creator>
  <cp:lastModifiedBy>Administrator</cp:lastModifiedBy>
  <cp:revision>79</cp:revision>
  <dcterms:created xsi:type="dcterms:W3CDTF">2018-01-31T15:28:28Z</dcterms:created>
  <dcterms:modified xsi:type="dcterms:W3CDTF">2018-04-30T12:06:50Z</dcterms:modified>
</cp:coreProperties>
</file>