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6"/>
  </p:notesMasterIdLst>
  <p:sldIdLst>
    <p:sldId id="256" r:id="rId2"/>
    <p:sldId id="258" r:id="rId3"/>
    <p:sldId id="269" r:id="rId4"/>
    <p:sldId id="259" r:id="rId5"/>
    <p:sldId id="260" r:id="rId6"/>
    <p:sldId id="261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6FF30-EFD7-4437-901C-DE7AE577CC7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91835-90FF-41E4-AF94-16E4E0C00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some turns there will be wind that can affect the projectile. to make sure that this is fair for each player, the same force will be applied for both shots.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same force will be applied to each of the players turns to keep things symmetrical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55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same force will be applied to each of the players turns to keep things symmetrical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0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9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7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63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59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1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4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8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1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7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0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5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yce-o.blogspot.com/2012/08/5-questions-before-designing-brochu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AC6C3-786E-4764-AF53-09A35C48A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Group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5E51-DE72-4474-9F90-E096A822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lvl="0" algn="ctr"/>
            <a:r>
              <a:rPr lang="en-GB" sz="2400">
                <a:solidFill>
                  <a:schemeClr val="bg2"/>
                </a:solidFill>
              </a:rPr>
              <a:t>Level 4/5 Group 14: Ethan Ward, Mircea Lazar, Petrut Vasile, Toby White</a:t>
            </a:r>
          </a:p>
          <a:p>
            <a:pPr algn="ctr"/>
            <a:endParaRPr lang="en-GB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9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B02-FCB7-449D-9D6A-64ED9C59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keep things Symmetrical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92EEA-ED28-49F1-8732-616C7DFC3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2552" y="1792784"/>
            <a:ext cx="6586895" cy="41957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2E7842-52B2-456C-8D0A-BC10CCCEAFDE}"/>
              </a:ext>
            </a:extLst>
          </p:cNvPr>
          <p:cNvSpPr/>
          <p:nvPr/>
        </p:nvSpPr>
        <p:spPr>
          <a:xfrm>
            <a:off x="147853" y="296733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A330-4127-4639-AF23-007D271219CB}"/>
              </a:ext>
            </a:extLst>
          </p:cNvPr>
          <p:cNvSpPr/>
          <p:nvPr/>
        </p:nvSpPr>
        <p:spPr>
          <a:xfrm>
            <a:off x="9598002" y="287208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2</a:t>
            </a:r>
          </a:p>
        </p:txBody>
      </p:sp>
    </p:spTree>
    <p:extLst>
      <p:ext uri="{BB962C8B-B14F-4D97-AF65-F5344CB8AC3E}">
        <p14:creationId xmlns:p14="http://schemas.microsoft.com/office/powerpoint/2010/main" val="194339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B02-FCB7-449D-9D6A-64ED9C59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keep things Symmetrical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A73B88-1535-4E04-AF47-20EB65628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1809" y="1792784"/>
            <a:ext cx="6688381" cy="41957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2E7842-52B2-456C-8D0A-BC10CCCEAFDE}"/>
              </a:ext>
            </a:extLst>
          </p:cNvPr>
          <p:cNvSpPr/>
          <p:nvPr/>
        </p:nvSpPr>
        <p:spPr>
          <a:xfrm>
            <a:off x="157378" y="296733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A330-4127-4639-AF23-007D271219CB}"/>
              </a:ext>
            </a:extLst>
          </p:cNvPr>
          <p:cNvSpPr/>
          <p:nvPr/>
        </p:nvSpPr>
        <p:spPr>
          <a:xfrm>
            <a:off x="9617052" y="296733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2</a:t>
            </a:r>
          </a:p>
        </p:txBody>
      </p:sp>
    </p:spTree>
    <p:extLst>
      <p:ext uri="{BB962C8B-B14F-4D97-AF65-F5344CB8AC3E}">
        <p14:creationId xmlns:p14="http://schemas.microsoft.com/office/powerpoint/2010/main" val="27608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943-83D0-4753-AA1C-4A6833FF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player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382E-A521-4D39-8DD5-E2DC47E4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both of the players to experience a sense of hard fun</a:t>
            </a:r>
          </a:p>
          <a:p>
            <a:pPr lvl="1"/>
            <a:r>
              <a:rPr lang="en-GB" dirty="0" err="1"/>
              <a:t>Fiero</a:t>
            </a:r>
            <a:r>
              <a:rPr lang="en-GB" dirty="0"/>
              <a:t>, strategy and obstacles</a:t>
            </a:r>
          </a:p>
          <a:p>
            <a:r>
              <a:rPr lang="en-GB" dirty="0"/>
              <a:t>A sense of people fun</a:t>
            </a:r>
          </a:p>
          <a:p>
            <a:pPr lvl="1"/>
            <a:r>
              <a:rPr lang="en-GB" dirty="0"/>
              <a:t>Amusement and player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82204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9554-1741-4629-B62D-1C02996D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EE24-1240-4B7B-8D92-EA4B79F1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4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F416-5594-4C07-ADDF-FE02BFFE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90EB-256C-4CC7-8DC5-D113E013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03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023077E-A82C-43DC-9F5D-AC2B31ED6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1916" y="3427965"/>
            <a:ext cx="5451627" cy="14446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86346-C40E-4C1F-B1A9-12597FAC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5C41-FF5C-4B11-AD41-549AB474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GB" dirty="0"/>
              <a:t>Core audience</a:t>
            </a:r>
          </a:p>
          <a:p>
            <a:pPr lvl="1"/>
            <a:r>
              <a:rPr lang="en-GB" dirty="0"/>
              <a:t>Ages between 11-25</a:t>
            </a:r>
          </a:p>
          <a:p>
            <a:pPr lvl="1"/>
            <a:r>
              <a:rPr lang="en-GB" dirty="0"/>
              <a:t>Male</a:t>
            </a:r>
          </a:p>
          <a:p>
            <a:pPr lvl="1"/>
            <a:r>
              <a:rPr lang="en-GB" dirty="0"/>
              <a:t>casual gamers</a:t>
            </a:r>
          </a:p>
        </p:txBody>
      </p:sp>
    </p:spTree>
    <p:extLst>
      <p:ext uri="{BB962C8B-B14F-4D97-AF65-F5344CB8AC3E}">
        <p14:creationId xmlns:p14="http://schemas.microsoft.com/office/powerpoint/2010/main" val="238256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mages.samsung.com/is/image/samsung/p5/ae/smartphones/PCD_W.png?$ORIGIN_PNG$">
            <a:extLst>
              <a:ext uri="{FF2B5EF4-FFF2-40B4-BE49-F238E27FC236}">
                <a16:creationId xmlns:a16="http://schemas.microsoft.com/office/drawing/2014/main" id="{3C53D53C-2F8B-4FE7-BA2F-013FD855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r="-7" b="-7"/>
          <a:stretch/>
        </p:blipFill>
        <p:spPr bwMode="auto">
          <a:xfrm>
            <a:off x="9182386" y="647699"/>
            <a:ext cx="2095237" cy="27028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dakirby309/simply-styled/256/Google-Play-Store-alt-icon.png">
            <a:extLst>
              <a:ext uri="{FF2B5EF4-FFF2-40B4-BE49-F238E27FC236}">
                <a16:creationId xmlns:a16="http://schemas.microsoft.com/office/drawing/2014/main" id="{097E906C-2FA5-4D20-BB4B-48B2D001A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7" b="4"/>
          <a:stretch/>
        </p:blipFill>
        <p:spPr bwMode="auto">
          <a:xfrm>
            <a:off x="6094408" y="655238"/>
            <a:ext cx="2627752" cy="26877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shop.o2.co.uk/product/images/iphone_se_16gb_rose_gold_header.png?cb=28d7f5d2987a5964f7cd0ea7f5204419">
            <a:extLst>
              <a:ext uri="{FF2B5EF4-FFF2-40B4-BE49-F238E27FC236}">
                <a16:creationId xmlns:a16="http://schemas.microsoft.com/office/drawing/2014/main" id="{1DFE9FF4-888D-40ED-8B94-B055CF48F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r="13350" b="3"/>
          <a:stretch/>
        </p:blipFill>
        <p:spPr bwMode="auto">
          <a:xfrm>
            <a:off x="6391778" y="3545545"/>
            <a:ext cx="2033012" cy="27028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upport.apple.com/library/content/dam/edam/applecare/images/en_US/mac_apps/itunes/ios11-app-store-3nav-icon.png">
            <a:extLst>
              <a:ext uri="{FF2B5EF4-FFF2-40B4-BE49-F238E27FC236}">
                <a16:creationId xmlns:a16="http://schemas.microsoft.com/office/drawing/2014/main" id="{F81DFD35-7D89-41E1-9089-4CFDB2875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2" r="18076" b="2"/>
          <a:stretch/>
        </p:blipFill>
        <p:spPr bwMode="auto">
          <a:xfrm>
            <a:off x="8916129" y="4064225"/>
            <a:ext cx="2627752" cy="16654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834F4-8F08-43BF-BCD4-EDFF25BE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GB"/>
              <a:t>Markets and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0559-7816-45A2-8CD1-2EA2EB20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GB"/>
              <a:t>Platform</a:t>
            </a:r>
          </a:p>
          <a:p>
            <a:pPr lvl="1"/>
            <a:r>
              <a:rPr lang="en-GB"/>
              <a:t>Mobile phones</a:t>
            </a:r>
          </a:p>
          <a:p>
            <a:pPr lvl="2"/>
            <a:r>
              <a:rPr lang="en-GB" dirty="0"/>
              <a:t>Supported platforms: Android and IOS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/>
              <a:t>Markets</a:t>
            </a:r>
          </a:p>
          <a:p>
            <a:pPr lvl="1"/>
            <a:r>
              <a:rPr lang="en-GB"/>
              <a:t>Smartphone markets</a:t>
            </a:r>
          </a:p>
          <a:p>
            <a:pPr lvl="2"/>
            <a:r>
              <a:rPr lang="en-GB" dirty="0"/>
              <a:t>Google play store</a:t>
            </a:r>
          </a:p>
          <a:p>
            <a:pPr lvl="2"/>
            <a:r>
              <a:rPr lang="en-GB" dirty="0"/>
              <a:t>IOS App store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6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E62F-782F-4ACF-883E-C01DCFC5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games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16B1-6E25-4E8D-9760-7F764FFC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the projectile to hit the player which is on the other side of the screen</a:t>
            </a:r>
          </a:p>
          <a:p>
            <a:r>
              <a:rPr lang="en-GB" dirty="0"/>
              <a:t>Timing the shot as the launcher is moving until you tap</a:t>
            </a:r>
          </a:p>
          <a:p>
            <a:r>
              <a:rPr lang="en-GB" dirty="0"/>
              <a:t>Knowing how much power to have to hit the target</a:t>
            </a:r>
          </a:p>
          <a:p>
            <a:r>
              <a:rPr lang="en-GB" dirty="0"/>
              <a:t>Being able to hit the other player when there wind involved</a:t>
            </a:r>
          </a:p>
        </p:txBody>
      </p:sp>
    </p:spTree>
    <p:extLst>
      <p:ext uri="{BB962C8B-B14F-4D97-AF65-F5344CB8AC3E}">
        <p14:creationId xmlns:p14="http://schemas.microsoft.com/office/powerpoint/2010/main" val="17436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510E-D964-4C95-927C-7CAB58A0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core game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90FE-503F-45AB-B5D4-F08EE803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E22C7-0EBF-4DE1-AAC9-B70019E3A0F7}"/>
              </a:ext>
            </a:extLst>
          </p:cNvPr>
          <p:cNvSpPr/>
          <p:nvPr/>
        </p:nvSpPr>
        <p:spPr>
          <a:xfrm>
            <a:off x="4495800" y="1231883"/>
            <a:ext cx="32004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</a:t>
            </a:r>
          </a:p>
          <a:p>
            <a:pPr algn="ctr"/>
            <a:r>
              <a:rPr lang="en-GB" dirty="0"/>
              <a:t>Wait for the shot to be in the right position, tap to set.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A22CF-DF61-47A9-868A-13373E25086D}"/>
              </a:ext>
            </a:extLst>
          </p:cNvPr>
          <p:cNvSpPr/>
          <p:nvPr/>
        </p:nvSpPr>
        <p:spPr>
          <a:xfrm>
            <a:off x="456222" y="2560901"/>
            <a:ext cx="32004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5.</a:t>
            </a:r>
          </a:p>
          <a:p>
            <a:pPr algn="ctr"/>
            <a:r>
              <a:rPr lang="en-GB" dirty="0"/>
              <a:t>When both shots are locked in, projectiles fire at the same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7780A-4F7F-479F-9251-5F818FAC7003}"/>
              </a:ext>
            </a:extLst>
          </p:cNvPr>
          <p:cNvSpPr/>
          <p:nvPr/>
        </p:nvSpPr>
        <p:spPr>
          <a:xfrm>
            <a:off x="2148072" y="4705349"/>
            <a:ext cx="32004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</a:t>
            </a:r>
          </a:p>
          <a:p>
            <a:pPr algn="ctr"/>
            <a:r>
              <a:rPr lang="en-GB" dirty="0"/>
              <a:t>Player two repeats player one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822FF-1F20-4334-BBC7-B646F73FEA39}"/>
              </a:ext>
            </a:extLst>
          </p:cNvPr>
          <p:cNvSpPr/>
          <p:nvPr/>
        </p:nvSpPr>
        <p:spPr>
          <a:xfrm>
            <a:off x="8449653" y="2560901"/>
            <a:ext cx="32004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2.</a:t>
            </a:r>
          </a:p>
          <a:p>
            <a:pPr algn="ctr"/>
            <a:r>
              <a:rPr lang="en-GB" dirty="0"/>
              <a:t>Wait for the shot power to be in the right position, tap to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25B318-A6F2-4446-8CDB-55AAFEB518D8}"/>
              </a:ext>
            </a:extLst>
          </p:cNvPr>
          <p:cNvSpPr/>
          <p:nvPr/>
        </p:nvSpPr>
        <p:spPr>
          <a:xfrm>
            <a:off x="6843528" y="4705349"/>
            <a:ext cx="32004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3.</a:t>
            </a:r>
          </a:p>
          <a:p>
            <a:pPr algn="ctr"/>
            <a:r>
              <a:rPr lang="en-GB" dirty="0"/>
              <a:t>Shot gets locked in, player one turn finished.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C4C72E-E7EE-4F23-9A73-4BC030E2692E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7696200" y="2003408"/>
            <a:ext cx="2353653" cy="55749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3D1C616-EC67-4255-808F-CF5EF4E8ED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8946092" y="3601588"/>
            <a:ext cx="601398" cy="16061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B7FC6A6-766E-4C27-8648-4CC675C806D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2601648" y="3558725"/>
            <a:ext cx="601398" cy="169185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07E913-B5B7-411D-9D2E-08CA139F5579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2997365" y="1062466"/>
            <a:ext cx="557493" cy="243937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1BB8EA-49EA-421C-88DC-2568F7F0ADFD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5348472" y="5476874"/>
            <a:ext cx="14950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51B4-F8AB-4319-8469-886E3891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138A-5065-4B76-9944-5BE34C8C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Players will take turns in firing projectiles at each other.</a:t>
            </a:r>
          </a:p>
          <a:p>
            <a:r>
              <a:rPr lang="en-GB" dirty="0"/>
              <a:t>The angle of the launcher will be changing until the player taps, at this point it will lock into place. </a:t>
            </a:r>
          </a:p>
          <a:p>
            <a:r>
              <a:rPr lang="en-GB" dirty="0"/>
              <a:t>The shot power will be changing until the player taps.</a:t>
            </a:r>
          </a:p>
          <a:p>
            <a:r>
              <a:rPr lang="en-GB" dirty="0"/>
              <a:t>When both players have selected their shot angle and power the projectiles will fire.</a:t>
            </a:r>
          </a:p>
          <a:p>
            <a:r>
              <a:rPr lang="en-GB" dirty="0"/>
              <a:t>The end goal will be for one player to get the other persons health to zero. </a:t>
            </a:r>
          </a:p>
        </p:txBody>
      </p:sp>
    </p:spTree>
    <p:extLst>
      <p:ext uri="{BB962C8B-B14F-4D97-AF65-F5344CB8AC3E}">
        <p14:creationId xmlns:p14="http://schemas.microsoft.com/office/powerpoint/2010/main" val="22341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D705-D5C3-4C74-A24E-2CAFC987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E1A7-717E-4CC9-AD88-7AB756E7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9CEF-C4EB-4584-B49F-A02E873D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mechanic: shooting/launching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7050-10F3-4ED1-991E-B2AA1798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tap to set the position of the launcher</a:t>
            </a:r>
          </a:p>
          <a:p>
            <a:r>
              <a:rPr lang="en-GB" dirty="0"/>
              <a:t>The player will tap again to set the power of the shot</a:t>
            </a:r>
          </a:p>
          <a:p>
            <a:r>
              <a:rPr lang="en-GB" dirty="0"/>
              <a:t>The shot will lock in and then the other player will have their go</a:t>
            </a:r>
          </a:p>
          <a:p>
            <a:r>
              <a:rPr lang="en-GB" dirty="0"/>
              <a:t>When both players have aimed and set the power, both shots will go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450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5569-7527-4024-836A-239B8A2E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mechanic: Wind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3FEC-9E9A-4924-B6E3-24FF878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will be a force (wind) that effects the projectile when it is launched.</a:t>
            </a:r>
          </a:p>
          <a:p>
            <a:r>
              <a:rPr lang="en-GB" dirty="0"/>
              <a:t>This will be the same force for each player</a:t>
            </a:r>
          </a:p>
        </p:txBody>
      </p:sp>
    </p:spTree>
    <p:extLst>
      <p:ext uri="{BB962C8B-B14F-4D97-AF65-F5344CB8AC3E}">
        <p14:creationId xmlns:p14="http://schemas.microsoft.com/office/powerpoint/2010/main" val="387363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477</Words>
  <Application>Microsoft Office PowerPoint</Application>
  <PresentationFormat>Widescreen</PresentationFormat>
  <Paragraphs>67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Group 14</vt:lpstr>
      <vt:lpstr>Target audience</vt:lpstr>
      <vt:lpstr>Markets and platform</vt:lpstr>
      <vt:lpstr>What are the games challenges?</vt:lpstr>
      <vt:lpstr>What is the core game loop?</vt:lpstr>
      <vt:lpstr>What does the player do?</vt:lpstr>
      <vt:lpstr>Concept art</vt:lpstr>
      <vt:lpstr>First mechanic: shooting/launching</vt:lpstr>
      <vt:lpstr>Second mechanic: Wind</vt:lpstr>
      <vt:lpstr>To keep things Symmetrical </vt:lpstr>
      <vt:lpstr>To keep things Symmetrical </vt:lpstr>
      <vt:lpstr>The player experience</vt:lpstr>
      <vt:lpstr>The following week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Ward</dc:creator>
  <cp:lastModifiedBy>Ethan Ward</cp:lastModifiedBy>
  <cp:revision>18</cp:revision>
  <dcterms:created xsi:type="dcterms:W3CDTF">2018-01-31T15:28:28Z</dcterms:created>
  <dcterms:modified xsi:type="dcterms:W3CDTF">2018-02-05T18:30:52Z</dcterms:modified>
</cp:coreProperties>
</file>