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2"/>
  </p:notesMasterIdLst>
  <p:sldIdLst>
    <p:sldId id="256" r:id="rId2"/>
    <p:sldId id="274" r:id="rId3"/>
    <p:sldId id="258" r:id="rId4"/>
    <p:sldId id="259" r:id="rId5"/>
    <p:sldId id="266" r:id="rId6"/>
    <p:sldId id="261" r:id="rId7"/>
    <p:sldId id="262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FF30-EFD7-4437-901C-DE7AE577CC7B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91835-90FF-41E4-AF94-16E4E0C00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Assignment</a:t>
            </a:r>
          </a:p>
          <a:p>
            <a:pPr marL="457200" marR="0" lvl="0" indent="-47434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2D Game</a:t>
            </a:r>
          </a:p>
          <a:p>
            <a:pPr marL="457200" marR="0" lvl="0" indent="-474344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control mechanic is </a:t>
            </a: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simple tap</a:t>
            </a:r>
          </a:p>
          <a:p>
            <a:pPr marL="457200" marR="0" lvl="0" indent="-474344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Multiplayer </a:t>
            </a: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by taking turns</a:t>
            </a:r>
          </a:p>
          <a:p>
            <a:pPr marL="457200" marR="0" lvl="0" indent="-474344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a single device </a:t>
            </a:r>
          </a:p>
          <a:p>
            <a:pPr marL="457200" marR="0" lvl="0" indent="-474344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Symmetric</a:t>
            </a:r>
          </a:p>
          <a:p>
            <a:pPr marL="457200" marR="0" lvl="0" indent="-474344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Tahoma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and intuitive rules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Tahoma"/>
              <a:buNone/>
            </a:pPr>
            <a:endParaRPr lang="en-US" sz="120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Tahoma"/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gameplay experience should be 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Engaging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Focused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Polished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None/>
            </a:pPr>
            <a:endParaRPr lang="en-US" sz="120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mobile?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Growing at a phenomenal pace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AutoNum type="arabicPeriod"/>
            </a:pPr>
            <a:endParaRPr lang="en-US" sz="120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  <a:buFont typeface="+mj-lt"/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tap?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200" b="0" i="0" dirty="0">
                <a:latin typeface="Tahoma"/>
                <a:ea typeface="Tahoma"/>
                <a:cs typeface="Tahoma"/>
                <a:sym typeface="Tahoma"/>
              </a:rPr>
              <a:t>Casual Users don’t have years of gaming experience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•"/>
            </a:pPr>
            <a:r>
              <a:rPr lang="en-US" sz="1200" b="0" i="0" dirty="0">
                <a:latin typeface="Tahoma"/>
                <a:ea typeface="Tahoma"/>
                <a:cs typeface="Tahoma"/>
                <a:sym typeface="Tahoma"/>
              </a:rPr>
              <a:t>Casual Users don’t have the dexterity of gamers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ahoma"/>
              <a:buChar char="•"/>
            </a:pPr>
            <a:r>
              <a:rPr lang="en-US" sz="1200" b="0" i="0" dirty="0">
                <a:latin typeface="Tahoma"/>
                <a:ea typeface="Tahoma"/>
                <a:cs typeface="Tahoma"/>
                <a:sym typeface="Tahoma"/>
              </a:rPr>
              <a:t>Casual Users play on their phone to pass time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ahoma"/>
              <a:buChar char="•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everyone can play the game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ahoma"/>
              <a:buChar char="•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Supports all kinds of users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ahoma"/>
              <a:buChar char="•"/>
            </a:pPr>
            <a:r>
              <a:rPr lang="en-US" sz="1200" b="0" i="0" dirty="0">
                <a:latin typeface="Tahoma"/>
                <a:ea typeface="Tahoma"/>
                <a:cs typeface="Tahoma"/>
                <a:sym typeface="Tahoma"/>
              </a:rPr>
              <a:t>Easy to control and understand but difficult to master! </a:t>
            </a:r>
            <a:endParaRPr lang="en-US" sz="120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endParaRPr lang="en-GB" dirty="0"/>
          </a:p>
          <a:p>
            <a:r>
              <a:rPr lang="en-GB" dirty="0"/>
              <a:t>Why multiplayer?</a:t>
            </a:r>
          </a:p>
          <a:p>
            <a:pPr marL="0" marR="0" lvl="0" indent="-97155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GB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competitive 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nature of the game makes it easy </a:t>
            </a:r>
            <a:r>
              <a:rPr lang="en-GB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users to commit to it giving your game a higher retention than single player games.</a:t>
            </a:r>
          </a:p>
          <a:p>
            <a:pPr marL="0" marR="0" lvl="0" indent="-97155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97155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creates a feeling of urgency as both players progress through gameplay and approach the “finish line”.  </a:t>
            </a:r>
          </a:p>
          <a:p>
            <a:pPr marL="0" marR="0" lvl="0" indent="-97155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97155" algn="just" rtl="0">
              <a:spcBef>
                <a:spcPts val="360"/>
              </a:spcBef>
              <a:buClr>
                <a:schemeClr val="accent1"/>
              </a:buClr>
              <a:buSzPts val="1530"/>
              <a:buFont typeface="Arial"/>
              <a:buNone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Opponents are also a strong tool in making an experience that is always fresh.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2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55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1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2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1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5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 the prototype based on player feedback</a:t>
            </a:r>
          </a:p>
          <a:p>
            <a:r>
              <a:rPr lang="en-GB" dirty="0"/>
              <a:t>Finish the art for the game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3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7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3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5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1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4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8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79F2D-3A05-4848-97F8-7B346024FD0C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5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yce-o.blogspot.com/2012/08/5-questions-before-designing-brochure.html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AC6C3-786E-4764-AF53-09A35C4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Group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5E51-DE72-4474-9F90-E096A822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lvl="0" algn="ctr"/>
            <a:r>
              <a:rPr lang="en-GB" sz="2400">
                <a:solidFill>
                  <a:schemeClr val="bg2"/>
                </a:solidFill>
              </a:rPr>
              <a:t>Level 4/5 Group 14: Ethan Ward, Mircea Lazar, Petrut Vasile, Toby White</a:t>
            </a:r>
          </a:p>
          <a:p>
            <a:pPr algn="ctr"/>
            <a:endParaRPr lang="en-GB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416-5594-4C07-ADDF-FE02BFFE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070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E9F-BD9C-40B1-9490-41C21A78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game fits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E0E4-12ED-4056-BB4E-B3485D3E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2D</a:t>
            </a:r>
          </a:p>
          <a:p>
            <a:r>
              <a:rPr lang="en-GB" sz="3000" dirty="0"/>
              <a:t>Controlled by simple tap</a:t>
            </a:r>
          </a:p>
          <a:p>
            <a:r>
              <a:rPr lang="en-GB" sz="3000" dirty="0"/>
              <a:t>Each player has a turn within one round</a:t>
            </a:r>
          </a:p>
          <a:p>
            <a:r>
              <a:rPr lang="en-GB" sz="3000" dirty="0"/>
              <a:t>Played on a mobile phone</a:t>
            </a:r>
          </a:p>
          <a:p>
            <a:r>
              <a:rPr lang="en-GB" sz="3000" dirty="0"/>
              <a:t>Symmetrical</a:t>
            </a:r>
          </a:p>
          <a:p>
            <a:r>
              <a:rPr lang="en-GB" sz="3000" dirty="0"/>
              <a:t>Simple and intuitive to 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2EE29-F110-4E89-92B3-FCDFBAEA9BB0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2504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23077E-A82C-43DC-9F5D-AC2B31ED6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1916" y="3427965"/>
            <a:ext cx="5451627" cy="14446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86346-C40E-4C1F-B1A9-12597FAC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5C41-FF5C-4B11-AD41-549AB474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sz="3000" dirty="0"/>
              <a:t>Core audience</a:t>
            </a:r>
          </a:p>
          <a:p>
            <a:pPr lvl="1"/>
            <a:r>
              <a:rPr lang="en-GB" sz="3000" dirty="0"/>
              <a:t>Ages between 11-25</a:t>
            </a:r>
          </a:p>
          <a:p>
            <a:pPr lvl="1"/>
            <a:r>
              <a:rPr lang="en-GB" sz="3000" dirty="0"/>
              <a:t>Male</a:t>
            </a:r>
          </a:p>
          <a:p>
            <a:pPr lvl="1"/>
            <a:r>
              <a:rPr lang="en-GB" sz="3000" dirty="0"/>
              <a:t>casual gamers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531AE-598C-44AE-B6E8-136B853BC0DB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825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E62F-782F-4ACF-883E-C01DCFC5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games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16B1-6E25-4E8D-9760-7F764FFC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77B54-0290-4018-9D3E-40407F07D633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436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943-83D0-4753-AA1C-4A6833F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382E-A521-4D39-8DD5-E2DC47E4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We want both of the players to experience a sense of hard fun</a:t>
            </a:r>
          </a:p>
          <a:p>
            <a:pPr lvl="1"/>
            <a:r>
              <a:rPr lang="en-GB" sz="3000" dirty="0" err="1"/>
              <a:t>Fiero</a:t>
            </a:r>
            <a:r>
              <a:rPr lang="en-GB" sz="3000" dirty="0"/>
              <a:t>, strategy and obstacles</a:t>
            </a:r>
          </a:p>
          <a:p>
            <a:r>
              <a:rPr lang="en-GB" sz="3000" dirty="0"/>
              <a:t>A sense of people fun</a:t>
            </a:r>
          </a:p>
          <a:p>
            <a:pPr lvl="1"/>
            <a:r>
              <a:rPr lang="en-GB" sz="3000" dirty="0"/>
              <a:t>Amusement and player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E9877-5324-4066-8155-BB7140AE1EB4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2204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51B4-F8AB-4319-8469-886E3891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 (Prototype)?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138A-5065-4B76-9944-5BE34C8C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9ADB2-DB96-4FDA-909F-906186794C7E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341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9CEF-C4EB-4584-B49F-A02E873D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050-10F3-4ED1-991E-B2AA1798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57A5-D628-4E7B-B7C3-E0DBA1EC1350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508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D705-D5C3-4C74-A24E-2CAFC987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76211-7AF7-4E92-98D8-E07500765066}"/>
              </a:ext>
            </a:extLst>
          </p:cNvPr>
          <p:cNvSpPr txBox="1"/>
          <p:nvPr/>
        </p:nvSpPr>
        <p:spPr>
          <a:xfrm>
            <a:off x="10610850" y="138393"/>
            <a:ext cx="34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M&amp;T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9A2E09-E6D8-49E6-A87E-B83E430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0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9554-1741-4629-B62D-1C02996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E24-1240-4B7B-8D92-EA4B79F1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Improve the prototype based on player feedback</a:t>
            </a:r>
          </a:p>
          <a:p>
            <a:r>
              <a:rPr lang="en-GB" sz="3000" dirty="0"/>
              <a:t>Refine game mechanics</a:t>
            </a:r>
          </a:p>
          <a:p>
            <a:r>
              <a:rPr lang="en-GB" sz="3000"/>
              <a:t>Finalize </a:t>
            </a:r>
            <a:r>
              <a:rPr lang="en-GB" sz="3000" dirty="0"/>
              <a:t>the 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B2F8C-C1FD-4B10-9A2A-8DE613366DEC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5524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309</Words>
  <Application>Microsoft Office PowerPoint</Application>
  <PresentationFormat>Widescreen</PresentationFormat>
  <Paragraphs>76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Tahoma</vt:lpstr>
      <vt:lpstr>Wingdings 3</vt:lpstr>
      <vt:lpstr>Ion</vt:lpstr>
      <vt:lpstr>Group 14</vt:lpstr>
      <vt:lpstr>How the game fits the brief</vt:lpstr>
      <vt:lpstr>Target audience</vt:lpstr>
      <vt:lpstr>What are the games challenges?</vt:lpstr>
      <vt:lpstr>The player experience</vt:lpstr>
      <vt:lpstr>What does the player do (Prototype)?</vt:lpstr>
      <vt:lpstr>Mechanics: </vt:lpstr>
      <vt:lpstr>Concept Art</vt:lpstr>
      <vt:lpstr>The following week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Ward</dc:creator>
  <cp:lastModifiedBy>Ethan Ward</cp:lastModifiedBy>
  <cp:revision>40</cp:revision>
  <dcterms:created xsi:type="dcterms:W3CDTF">2018-01-31T15:28:28Z</dcterms:created>
  <dcterms:modified xsi:type="dcterms:W3CDTF">2018-03-05T11:25:37Z</dcterms:modified>
</cp:coreProperties>
</file>