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66" r:id="rId5"/>
    <p:sldId id="263" r:id="rId6"/>
    <p:sldId id="267" r:id="rId7"/>
    <p:sldId id="265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40185A-0CC0-4C36-A72C-0B8334C70DE7}">
          <p14:sldIdLst>
            <p14:sldId id="256"/>
            <p14:sldId id="258"/>
            <p14:sldId id="264"/>
            <p14:sldId id="266"/>
            <p14:sldId id="263"/>
            <p14:sldId id="267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575-E017-45CD-9A8C-0D9D5C29B1BC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99BF-DFFA-4502-BD1E-BCC46B634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17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575-E017-45CD-9A8C-0D9D5C29B1BC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99BF-DFFA-4502-BD1E-BCC46B634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61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575-E017-45CD-9A8C-0D9D5C29B1BC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99BF-DFFA-4502-BD1E-BCC46B63415F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068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575-E017-45CD-9A8C-0D9D5C29B1BC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99BF-DFFA-4502-BD1E-BCC46B634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102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575-E017-45CD-9A8C-0D9D5C29B1BC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99BF-DFFA-4502-BD1E-BCC46B63415F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2186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575-E017-45CD-9A8C-0D9D5C29B1BC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99BF-DFFA-4502-BD1E-BCC46B634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534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575-E017-45CD-9A8C-0D9D5C29B1BC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99BF-DFFA-4502-BD1E-BCC46B634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084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575-E017-45CD-9A8C-0D9D5C29B1BC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99BF-DFFA-4502-BD1E-BCC46B634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4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575-E017-45CD-9A8C-0D9D5C29B1BC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99BF-DFFA-4502-BD1E-BCC46B634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90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575-E017-45CD-9A8C-0D9D5C29B1BC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99BF-DFFA-4502-BD1E-BCC46B634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40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575-E017-45CD-9A8C-0D9D5C29B1BC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99BF-DFFA-4502-BD1E-BCC46B634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41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575-E017-45CD-9A8C-0D9D5C29B1BC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99BF-DFFA-4502-BD1E-BCC46B634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32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575-E017-45CD-9A8C-0D9D5C29B1BC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99BF-DFFA-4502-BD1E-BCC46B634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17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575-E017-45CD-9A8C-0D9D5C29B1BC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99BF-DFFA-4502-BD1E-BCC46B634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11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575-E017-45CD-9A8C-0D9D5C29B1BC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99BF-DFFA-4502-BD1E-BCC46B634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27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575-E017-45CD-9A8C-0D9D5C29B1BC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99BF-DFFA-4502-BD1E-BCC46B634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31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0A575-E017-45CD-9A8C-0D9D5C29B1BC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C999BF-DFFA-4502-BD1E-BCC46B634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65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8620-AE89-4250-8107-E6EEC06100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Knights duel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3023E-C673-473A-BDE0-C5323D38B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Group 16</a:t>
            </a:r>
          </a:p>
        </p:txBody>
      </p:sp>
    </p:spTree>
    <p:extLst>
      <p:ext uri="{BB962C8B-B14F-4D97-AF65-F5344CB8AC3E}">
        <p14:creationId xmlns:p14="http://schemas.microsoft.com/office/powerpoint/2010/main" val="233206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342ED-E319-48FB-A77A-B7AC9570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98" y="1468073"/>
            <a:ext cx="8596668" cy="3843447"/>
          </a:xfrm>
        </p:spPr>
        <p:txBody>
          <a:bodyPr/>
          <a:lstStyle/>
          <a:p>
            <a:r>
              <a:rPr lang="en-GB" sz="2400" dirty="0"/>
              <a:t>Tap Miner was the original idea we had.</a:t>
            </a:r>
          </a:p>
          <a:p>
            <a:pPr lvl="1"/>
            <a:r>
              <a:rPr lang="en-GB" sz="2200" dirty="0"/>
              <a:t>Unfortunately due to various issues, we decided that we would be unable to achieve this game to a quality standard in the time remaining</a:t>
            </a:r>
            <a:endParaRPr lang="en-GB" sz="2400" dirty="0"/>
          </a:p>
          <a:p>
            <a:endParaRPr lang="en-GB" sz="24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8F9419-DFB4-4717-A56F-1496C2E55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GB" dirty="0"/>
              <a:t>Our Previous Idea</a:t>
            </a:r>
          </a:p>
        </p:txBody>
      </p:sp>
    </p:spTree>
    <p:extLst>
      <p:ext uri="{BB962C8B-B14F-4D97-AF65-F5344CB8AC3E}">
        <p14:creationId xmlns:p14="http://schemas.microsoft.com/office/powerpoint/2010/main" val="389193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6DA65-345F-4600-A114-9E14073C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New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525DC-781C-4814-A24D-9B10A260F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Knights Duel is an advanced rock, paper, scissors mechanic.</a:t>
            </a:r>
          </a:p>
          <a:p>
            <a:r>
              <a:rPr lang="en-GB" dirty="0"/>
              <a:t>The game plays out in a turn-based RPG combat style.</a:t>
            </a:r>
          </a:p>
          <a:p>
            <a:pPr lvl="1"/>
            <a:r>
              <a:rPr lang="en-GB" dirty="0"/>
              <a:t>Player 1 chooses action</a:t>
            </a:r>
          </a:p>
          <a:p>
            <a:pPr lvl="1"/>
            <a:r>
              <a:rPr lang="en-GB" dirty="0"/>
              <a:t>Passes device to player 2</a:t>
            </a:r>
          </a:p>
          <a:p>
            <a:pPr lvl="1"/>
            <a:r>
              <a:rPr lang="en-GB" dirty="0"/>
              <a:t>Player 2 chooses action</a:t>
            </a:r>
          </a:p>
          <a:p>
            <a:pPr lvl="1"/>
            <a:r>
              <a:rPr lang="en-GB" dirty="0"/>
              <a:t>Puts device in-between both players</a:t>
            </a:r>
          </a:p>
          <a:p>
            <a:pPr lvl="1"/>
            <a:r>
              <a:rPr lang="en-GB" dirty="0"/>
              <a:t>Actions play out</a:t>
            </a:r>
          </a:p>
          <a:p>
            <a:pPr lvl="1"/>
            <a:r>
              <a:rPr lang="en-GB" dirty="0"/>
              <a:t>Repeat</a:t>
            </a:r>
          </a:p>
          <a:p>
            <a:r>
              <a:rPr lang="en-GB" dirty="0"/>
              <a:t>The player that reduces their opponents health to 0 first is the winner</a:t>
            </a:r>
          </a:p>
        </p:txBody>
      </p:sp>
    </p:spTree>
    <p:extLst>
      <p:ext uri="{BB962C8B-B14F-4D97-AF65-F5344CB8AC3E}">
        <p14:creationId xmlns:p14="http://schemas.microsoft.com/office/powerpoint/2010/main" val="238159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D6B7-4881-4A2D-94C6-8F0C1DC31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the game will 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05DEC-1D9E-498D-B027-05D51814A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0961"/>
            <a:ext cx="8596668" cy="4640401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747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F9DD1-E9FB-4B71-AC8E-4C487CBD2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B4A22-554F-4BA5-9CD6-3B62A60BF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9135"/>
            <a:ext cx="8596668" cy="5146223"/>
          </a:xfrm>
        </p:spPr>
        <p:txBody>
          <a:bodyPr/>
          <a:lstStyle/>
          <a:p>
            <a:r>
              <a:rPr lang="en-GB" dirty="0"/>
              <a:t>3 moves to pick from: Standard attack, Block and Special attack.</a:t>
            </a:r>
          </a:p>
          <a:p>
            <a:pPr lvl="1"/>
            <a:r>
              <a:rPr lang="en-GB" dirty="0"/>
              <a:t>Standard attack – beats magic attack.</a:t>
            </a:r>
          </a:p>
          <a:p>
            <a:pPr lvl="1"/>
            <a:r>
              <a:rPr lang="en-GB" dirty="0"/>
              <a:t>Block – beats normal attack.</a:t>
            </a:r>
          </a:p>
          <a:p>
            <a:pPr lvl="1"/>
            <a:r>
              <a:rPr lang="en-GB" dirty="0"/>
              <a:t>Special attack – beats block.</a:t>
            </a:r>
          </a:p>
          <a:p>
            <a:pPr indent="-285750"/>
            <a:r>
              <a:rPr lang="en-GB" dirty="0"/>
              <a:t>Health bars indicate how much damage each player has taken.</a:t>
            </a:r>
          </a:p>
          <a:p>
            <a:pPr lvl="1"/>
            <a:r>
              <a:rPr lang="en-GB" dirty="0"/>
              <a:t>Both health bars only show during the outcome of both players actions.</a:t>
            </a:r>
          </a:p>
          <a:p>
            <a:pPr lvl="1"/>
            <a:r>
              <a:rPr lang="en-GB" dirty="0"/>
              <a:t>Each player can see their health bar during action selection.</a:t>
            </a:r>
          </a:p>
          <a:p>
            <a:pPr lvl="1"/>
            <a:r>
              <a:rPr lang="en-GB" dirty="0"/>
              <a:t>The game utilizes hidden information via health bars.</a:t>
            </a:r>
          </a:p>
          <a:p>
            <a:pPr lvl="2"/>
            <a:r>
              <a:rPr lang="en-GB" dirty="0"/>
              <a:t>By using widgets to stop opponents seeing how much health their opponent has remaining it challenges the player to remember how much damage they have done.</a:t>
            </a:r>
          </a:p>
          <a:p>
            <a:pPr lvl="2"/>
            <a:r>
              <a:rPr lang="en-GB" dirty="0"/>
              <a:t>This could lead to more thoughtful/skilled play as the player can predict their opponents next move.</a:t>
            </a:r>
          </a:p>
        </p:txBody>
      </p:sp>
    </p:spTree>
    <p:extLst>
      <p:ext uri="{BB962C8B-B14F-4D97-AF65-F5344CB8AC3E}">
        <p14:creationId xmlns:p14="http://schemas.microsoft.com/office/powerpoint/2010/main" val="996806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D5BD-2582-41BE-BA6B-3E3A1F3B2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Mood 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E9126-1EF9-45F2-82F6-9E8B7D201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388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E95D-C9D1-4B29-B878-9F7C2A7D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8A99A-1ACC-4C9A-9F93-814913B35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Due to aforementioned issues we have decided upon a new game, which means we haven’t had any feedback for this game yet.</a:t>
            </a:r>
          </a:p>
          <a:p>
            <a:r>
              <a:rPr lang="en-GB" dirty="0"/>
              <a:t>Also because this idea is new we have been unable to playtest, thus today we are unable to deliver an alpha project.</a:t>
            </a:r>
          </a:p>
        </p:txBody>
      </p:sp>
    </p:spTree>
    <p:extLst>
      <p:ext uri="{BB962C8B-B14F-4D97-AF65-F5344CB8AC3E}">
        <p14:creationId xmlns:p14="http://schemas.microsoft.com/office/powerpoint/2010/main" val="5921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1A79-5C01-445D-AC88-77FF4BC1F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92744"/>
            <a:ext cx="8596668" cy="1320800"/>
          </a:xfrm>
        </p:spPr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754713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211</TotalTime>
  <Words>286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A Knights duel</vt:lpstr>
      <vt:lpstr>Our Previous Idea</vt:lpstr>
      <vt:lpstr>Our New Idea</vt:lpstr>
      <vt:lpstr>How the game will look</vt:lpstr>
      <vt:lpstr>Features</vt:lpstr>
      <vt:lpstr>Mood Boards</vt:lpstr>
      <vt:lpstr>Feedback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Gilmour fixed</dc:creator>
  <cp:lastModifiedBy>matthew cavignac</cp:lastModifiedBy>
  <cp:revision>28</cp:revision>
  <dcterms:created xsi:type="dcterms:W3CDTF">2018-03-06T20:33:58Z</dcterms:created>
  <dcterms:modified xsi:type="dcterms:W3CDTF">2018-03-07T10:24:19Z</dcterms:modified>
</cp:coreProperties>
</file>