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C94F1-4471-4F44-8094-FBA1362C0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9ECDB2-5DD9-42FF-9A63-D42B3B7906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7AA09-3793-4677-84F8-CE3B9C414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41FE-5BA6-4130-B680-9D68418975D4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4ECA1-1C78-407A-B7BC-F06088F96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7AFB6-88A5-42F0-A8A0-CDA1F6049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2B33-6F35-4D3B-A20A-39F9E60BFB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952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7B10-1F24-4C31-88EA-A069CDA34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25B5D9-1529-4446-A7D8-97C73DAF0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05E40-1A07-4E06-95E5-46A58751A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41FE-5BA6-4130-B680-9D68418975D4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3E04F-6BD4-4573-9378-2634C7AB2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633F2-787F-4106-A1D9-FD1F59A4B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2B33-6F35-4D3B-A20A-39F9E60BFB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757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A235A4-D677-4C54-9EEE-DBDEC9C16A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F59EDE-08F9-45A3-82C6-F31346E6A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F2947-062B-49AF-A7F2-E76F48526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41FE-5BA6-4130-B680-9D68418975D4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3C08D-B549-4C4E-83BF-EEA3B3798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9218F-D27A-4F62-A745-C118C9A76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2B33-6F35-4D3B-A20A-39F9E60BFB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0819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96B81-67B2-4E9D-B755-0B638D389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CC7CA-5AA4-41B8-93FC-9A97D6C35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2CF10-FBFF-4C0B-A24C-CA334C545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41FE-5BA6-4130-B680-9D68418975D4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8525A-9138-40E5-BE38-D72CAC977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F5389-F7BC-4872-B9E5-876B768F9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2B33-6F35-4D3B-A20A-39F9E60BFB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959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86835-57A1-4550-8BF1-49E9F48CD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0BB20-8A3D-4156-9D3B-E6D45D1C4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9F974-B23F-4AA5-A07D-A3666A044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41FE-5BA6-4130-B680-9D68418975D4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A500C-EC3C-4153-A634-450A44509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D624B-9239-4B1E-898C-3E2E7C3B1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2B33-6F35-4D3B-A20A-39F9E60BFB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43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0986B-4FED-4B63-87B1-C06FB5AC0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79448-C4D6-4663-8172-33CF987DB0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82A32A-375E-4C7E-85B1-26A64C2F1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75B55-B0A2-4935-A66E-E34BF2FC5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41FE-5BA6-4130-B680-9D68418975D4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D3D1E6-186B-4FA8-89EB-C688ED479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396159-0E57-4EB2-BAC6-376BC9F8B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2B33-6F35-4D3B-A20A-39F9E60BFB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955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F61A1-3CD5-4AD1-AA98-DA1565023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F778F-2048-44D5-863C-3F6D48BA7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D885B2-0155-4FD6-AD2D-AD20795E7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0F2807-00CC-4D47-87CA-238BEC4B58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354985-3C7B-407F-B52D-82539F5927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4BE992-F047-4B9C-9902-0A820AD52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41FE-5BA6-4130-B680-9D68418975D4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A345A4-02EB-4516-96D6-23214B94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469922-B27C-4551-A16A-8CB0629BF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2B33-6F35-4D3B-A20A-39F9E60BFB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07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6759E-77F9-4B05-AFC2-F0D39CAA8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20E2D3-63D4-43E6-B86D-9B1E11888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41FE-5BA6-4130-B680-9D68418975D4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5727C0-7086-4537-B0C1-192387766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AA5EF7-2702-4C68-9ACE-F504CAEE4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2B33-6F35-4D3B-A20A-39F9E60BFB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681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1515F9-A548-4064-89C2-60B3B3226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41FE-5BA6-4130-B680-9D68418975D4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BFC906-7C3C-4C3D-ACDA-08103600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EE362E-E583-4C3B-90BA-D1844A0F5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2B33-6F35-4D3B-A20A-39F9E60BFB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143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C4E32-ABED-4FD9-848B-FD206C02D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A4B07-BF56-49D6-A725-21886ECE2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6DE92-4A25-4D96-B541-53026C83F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C57D9-6389-4111-B8F0-E7EC78E79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41FE-5BA6-4130-B680-9D68418975D4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40DF1-ADB0-4FC1-AE6D-F4568529A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220C9-8BAF-4160-962D-4195D2BFD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2B33-6F35-4D3B-A20A-39F9E60BFB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904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64D73-44F6-4063-B3C8-DA751E975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643E82-DCAD-4016-BA8C-BBCFC4C9F9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8E73AF-1F50-46B3-8813-69F608699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6E2A79-933D-4A5A-8F41-7297B29E5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41FE-5BA6-4130-B680-9D68418975D4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F4D6AB-ABC1-4397-AD5E-76B248270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101AF-E2F9-4FF5-AC39-9755E1D15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2B33-6F35-4D3B-A20A-39F9E60BFB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820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6FD670-9712-4235-97E5-159AC4BC2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34446-9569-4AC8-B977-1EFDDE9BA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B4B9C-10C2-4497-9016-E663B7D413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B41FE-5BA6-4130-B680-9D68418975D4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44AE7-B148-44BC-92DD-41FE2A9BD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93846-B80A-4065-BFCA-C418B4787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02B33-6F35-4D3B-A20A-39F9E60BFB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9175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F842659-8706-4B8F-81C5-A6A8E0744D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7" r="21223"/>
          <a:stretch/>
        </p:blipFill>
        <p:spPr>
          <a:xfrm rot="5400000">
            <a:off x="982805" y="7096"/>
            <a:ext cx="4805354" cy="5143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A654BE2-51E5-4521-9099-1A7D52A9EB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" r="7630"/>
          <a:stretch/>
        </p:blipFill>
        <p:spPr>
          <a:xfrm rot="5400000">
            <a:off x="6530457" y="1654586"/>
            <a:ext cx="5249366" cy="435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623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Gilmour fixed</dc:creator>
  <cp:lastModifiedBy>Jack Gilmour fixed</cp:lastModifiedBy>
  <cp:revision>2</cp:revision>
  <dcterms:created xsi:type="dcterms:W3CDTF">2018-02-19T15:01:31Z</dcterms:created>
  <dcterms:modified xsi:type="dcterms:W3CDTF">2018-02-19T15:10:51Z</dcterms:modified>
</cp:coreProperties>
</file>