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  <p:sldId id="268" r:id="rId7"/>
    <p:sldId id="259" r:id="rId8"/>
    <p:sldId id="269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733347-EE30-4319-B6C7-91DDE3F267D7}" type="datetimeFigureOut">
              <a:rPr lang="en-GB" smtClean="0"/>
              <a:pPr/>
              <a:t>07/02/2018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4A155C-EECA-41E9-8FA7-B9972F23486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B855C-E559-4C93-BB5D-AC89E9387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MGP/GP Group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F767E3-5A67-4214-8CCD-FEF2F331B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Initial Pitch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805" y="54814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Matthew Cavignac (Project lead)</a:t>
            </a:r>
          </a:p>
          <a:p>
            <a:r>
              <a:rPr lang="en-GB" dirty="0" smtClean="0"/>
              <a:t>Jack Gilmour (Designer)</a:t>
            </a:r>
          </a:p>
          <a:p>
            <a:r>
              <a:rPr lang="en-GB" dirty="0" smtClean="0"/>
              <a:t>Jordan Godbold-Slater (Programmer)</a:t>
            </a:r>
          </a:p>
          <a:p>
            <a:r>
              <a:rPr lang="en-GB" dirty="0" smtClean="0"/>
              <a:t>Joshua Pearse (Designer)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9249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5B28A-DA89-4205-BAF7-189EDFB77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416559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87F84-764E-486D-884E-883D82C5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brief asks us to make a 2D mobile game, below are the key points; </a:t>
            </a:r>
          </a:p>
          <a:p>
            <a:r>
              <a:rPr lang="en-GB" dirty="0"/>
              <a:t>Playable on one device</a:t>
            </a:r>
          </a:p>
          <a:p>
            <a:r>
              <a:rPr lang="en-GB" dirty="0"/>
              <a:t>Tap only input</a:t>
            </a:r>
          </a:p>
          <a:p>
            <a:r>
              <a:rPr lang="en-GB" dirty="0"/>
              <a:t>Simple and intuitive ruleset</a:t>
            </a:r>
          </a:p>
          <a:p>
            <a:r>
              <a:rPr lang="en-GB" dirty="0"/>
              <a:t>Keep the players focused and engaged</a:t>
            </a:r>
          </a:p>
          <a:p>
            <a:r>
              <a:rPr lang="en-GB" dirty="0"/>
              <a:t>Multiplayer</a:t>
            </a:r>
          </a:p>
          <a:p>
            <a:r>
              <a:rPr lang="en-GB" dirty="0"/>
              <a:t>Be </a:t>
            </a:r>
            <a:r>
              <a:rPr lang="en-GB" dirty="0" smtClean="0"/>
              <a:t>polished</a:t>
            </a:r>
          </a:p>
          <a:p>
            <a:r>
              <a:rPr lang="en-GB" dirty="0" smtClean="0"/>
              <a:t>Symmetrical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69695-9274-44C6-B0CC-859E7C96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Bandai Namco Brief</a:t>
            </a:r>
          </a:p>
        </p:txBody>
      </p:sp>
    </p:spTree>
    <p:extLst>
      <p:ext uri="{BB962C8B-B14F-4D97-AF65-F5344CB8AC3E}">
        <p14:creationId xmlns:p14="http://schemas.microsoft.com/office/powerpoint/2010/main" xmlns="" val="39006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FC99B9-76B2-4491-B689-4465BC4C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Originally we started with nine concepts and used these to build three core ideas;</a:t>
            </a:r>
          </a:p>
          <a:p>
            <a:r>
              <a:rPr lang="en-GB" dirty="0"/>
              <a:t>Tap Miner</a:t>
            </a:r>
          </a:p>
          <a:p>
            <a:r>
              <a:rPr lang="en-GB" dirty="0"/>
              <a:t>Tap Jump</a:t>
            </a:r>
          </a:p>
          <a:p>
            <a:r>
              <a:rPr lang="en-GB" dirty="0"/>
              <a:t>Tap </a:t>
            </a:r>
            <a:r>
              <a:rPr lang="en-GB" dirty="0" smtClean="0"/>
              <a:t>Parachute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11A08-7978-4E3C-A455-9CD31E58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Discussing Initial Ideas</a:t>
            </a:r>
          </a:p>
        </p:txBody>
      </p:sp>
    </p:spTree>
    <p:extLst>
      <p:ext uri="{BB962C8B-B14F-4D97-AF65-F5344CB8AC3E}">
        <p14:creationId xmlns:p14="http://schemas.microsoft.com/office/powerpoint/2010/main" xmlns="" val="165324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66CB9-350E-48A5-BCE0-DF294160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Tap Jump</a:t>
            </a:r>
          </a:p>
          <a:p>
            <a:pPr lvl="1"/>
            <a:r>
              <a:rPr lang="en-GB" dirty="0"/>
              <a:t>This game used an endless runner style, where the score was the distance ran. Players would then compete over who has the high score.</a:t>
            </a:r>
          </a:p>
          <a:p>
            <a:pPr marL="0" indent="0">
              <a:buNone/>
            </a:pPr>
            <a:r>
              <a:rPr lang="en-GB" dirty="0"/>
              <a:t>Tap Parachute</a:t>
            </a:r>
          </a:p>
          <a:p>
            <a:pPr lvl="1"/>
            <a:r>
              <a:rPr lang="en-GB" dirty="0"/>
              <a:t>This game used a reaction time mechanic, where the closer the player opened their parachute to the ground the higher their score</a:t>
            </a:r>
            <a:r>
              <a:rPr lang="en-GB" dirty="0" smtClean="0"/>
              <a:t>.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After working on these ideas and flushing them out, the </a:t>
            </a:r>
            <a:r>
              <a:rPr lang="en-GB" dirty="0" smtClean="0"/>
              <a:t>team decided </a:t>
            </a:r>
            <a:r>
              <a:rPr lang="en-GB" dirty="0" smtClean="0"/>
              <a:t>on our tap miner idea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34388-0C0F-425A-B0FF-BEBAAA8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View of Our Other Ideas</a:t>
            </a:r>
          </a:p>
        </p:txBody>
      </p:sp>
    </p:spTree>
    <p:extLst>
      <p:ext uri="{BB962C8B-B14F-4D97-AF65-F5344CB8AC3E}">
        <p14:creationId xmlns:p14="http://schemas.microsoft.com/office/powerpoint/2010/main" xmlns="" val="5065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7EAE93-C49A-41B8-BA45-A5F5AF62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Tap Miner (Working Title)</a:t>
            </a:r>
          </a:p>
          <a:p>
            <a:pPr lvl="1"/>
            <a:r>
              <a:rPr lang="en-GB" dirty="0"/>
              <a:t>Our game utilizes a reaction time mechanic to keep the player focused.</a:t>
            </a:r>
          </a:p>
          <a:p>
            <a:pPr lvl="1"/>
            <a:r>
              <a:rPr lang="en-GB" dirty="0"/>
              <a:t>Score is gained when items are destroyed, the first player to reach 10 points wins.</a:t>
            </a:r>
          </a:p>
          <a:p>
            <a:pPr lvl="1"/>
            <a:r>
              <a:rPr lang="en-GB" dirty="0"/>
              <a:t>Core game loop;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E803E-C50D-47EA-AB30-808F16CF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Chosen Game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D15DB0C-48E7-453F-A7D9-7DAB4990FAD1}"/>
              </a:ext>
            </a:extLst>
          </p:cNvPr>
          <p:cNvGrpSpPr/>
          <p:nvPr/>
        </p:nvGrpSpPr>
        <p:grpSpPr>
          <a:xfrm>
            <a:off x="1167713" y="3888945"/>
            <a:ext cx="3857368" cy="1667137"/>
            <a:chOff x="3643190" y="2068383"/>
            <a:chExt cx="3696725" cy="1667137"/>
          </a:xfrm>
        </p:grpSpPr>
        <p:sp>
          <p:nvSpPr>
            <p:cNvPr id="5" name="Arrow: Bent 4">
              <a:extLst>
                <a:ext uri="{FF2B5EF4-FFF2-40B4-BE49-F238E27FC236}">
                  <a16:creationId xmlns:a16="http://schemas.microsoft.com/office/drawing/2014/main" xmlns="" id="{95F82D5B-8C01-4BD4-8F01-D42F68D0C4EF}"/>
                </a:ext>
              </a:extLst>
            </p:cNvPr>
            <p:cNvSpPr/>
            <p:nvPr/>
          </p:nvSpPr>
          <p:spPr>
            <a:xfrm rot="5400000">
              <a:off x="5945660" y="1909119"/>
              <a:ext cx="844378" cy="1515762"/>
            </a:xfrm>
            <a:prstGeom prst="bentArrow">
              <a:avLst>
                <a:gd name="adj1" fmla="val 8673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FE2C302-C91A-4FE3-B8A6-76B31C9D5B15}"/>
                </a:ext>
              </a:extLst>
            </p:cNvPr>
            <p:cNvSpPr txBox="1"/>
            <p:nvPr/>
          </p:nvSpPr>
          <p:spPr>
            <a:xfrm>
              <a:off x="4624172" y="2068383"/>
              <a:ext cx="1097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Hit Item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3C7EEBB-F2E2-412A-A6C3-540C212ED0E3}"/>
                </a:ext>
              </a:extLst>
            </p:cNvPr>
            <p:cNvSpPr txBox="1"/>
            <p:nvPr/>
          </p:nvSpPr>
          <p:spPr>
            <a:xfrm>
              <a:off x="6561441" y="3023285"/>
              <a:ext cx="778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Break Item</a:t>
              </a: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xmlns="" id="{FD93B771-9968-4A9A-9694-D0688AB041BC}"/>
                </a:ext>
              </a:extLst>
            </p:cNvPr>
            <p:cNvSpPr/>
            <p:nvPr/>
          </p:nvSpPr>
          <p:spPr>
            <a:xfrm>
              <a:off x="3842953" y="2068383"/>
              <a:ext cx="844378" cy="1020806"/>
            </a:xfrm>
            <a:prstGeom prst="bentArrow">
              <a:avLst>
                <a:gd name="adj1" fmla="val 8673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xmlns="" id="{0E523B82-792E-4838-8A11-BAF72E4DCB74}"/>
                </a:ext>
              </a:extLst>
            </p:cNvPr>
            <p:cNvSpPr/>
            <p:nvPr/>
          </p:nvSpPr>
          <p:spPr>
            <a:xfrm>
              <a:off x="4345463" y="3265617"/>
              <a:ext cx="2215978" cy="469557"/>
            </a:xfrm>
            <a:prstGeom prst="leftArrow">
              <a:avLst>
                <a:gd name="adj1" fmla="val 2543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1B1FA00-1DB0-40CE-A25B-AD856FBBC2EC}"/>
                </a:ext>
              </a:extLst>
            </p:cNvPr>
            <p:cNvSpPr txBox="1"/>
            <p:nvPr/>
          </p:nvSpPr>
          <p:spPr>
            <a:xfrm>
              <a:off x="3643190" y="3089189"/>
              <a:ext cx="778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Gain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1444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9AD63-87FE-482B-94D6-3402DFF2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Reaction Time – </a:t>
            </a:r>
            <a:r>
              <a:rPr lang="en-GB" dirty="0" smtClean="0"/>
              <a:t>(Core </a:t>
            </a:r>
            <a:r>
              <a:rPr lang="en-GB" dirty="0"/>
              <a:t>M</a:t>
            </a:r>
            <a:r>
              <a:rPr lang="en-GB" dirty="0" smtClean="0"/>
              <a:t>echanic)</a:t>
            </a:r>
          </a:p>
          <a:p>
            <a:endParaRPr lang="en-GB" dirty="0"/>
          </a:p>
          <a:p>
            <a:r>
              <a:rPr lang="en-GB" dirty="0" smtClean="0"/>
              <a:t>Timer</a:t>
            </a:r>
          </a:p>
          <a:p>
            <a:endParaRPr lang="en-US" dirty="0" smtClean="0"/>
          </a:p>
          <a:p>
            <a:r>
              <a:rPr lang="en-US" dirty="0" smtClean="0"/>
              <a:t>Rhythm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DB6EB-5C32-44F7-80B5-9C8A3BB5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  <a:endParaRPr lang="en-US" dirty="0"/>
          </a:p>
        </p:txBody>
      </p:sp>
      <p:pic>
        <p:nvPicPr>
          <p:cNvPr id="4" name="Picture 4" descr="https://scontent-lhr3-1.xx.fbcdn.net/v/t34.0-12/27720699_1779131322098086_136893212_n.jpg?oh=448bf70941dad1a2148b04c9abc5e5fc&amp;oe=5A7CDB3A">
            <a:extLst>
              <a:ext uri="{FF2B5EF4-FFF2-40B4-BE49-F238E27FC236}">
                <a16:creationId xmlns:a16="http://schemas.microsoft.com/office/drawing/2014/main" xmlns="" id="{B88367DC-223B-4527-8C41-A4F86FF2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014" b="31352"/>
          <a:stretch>
            <a:fillRect/>
          </a:stretch>
        </p:blipFill>
        <p:spPr bwMode="auto">
          <a:xfrm rot="16200000">
            <a:off x="4878846" y="3494888"/>
            <a:ext cx="2372582" cy="222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scontent-lhr3-1.xx.fbcdn.net/v/t34.0-12/27781224_1779827508695134_1842906144_n.jpg?oh=124b1d4452e4a8fe22c8198043c6b593&amp;oe=5A7CF7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4213" y="1879297"/>
            <a:ext cx="2200446" cy="3911904"/>
          </a:xfrm>
          <a:prstGeom prst="rect">
            <a:avLst/>
          </a:prstGeom>
          <a:noFill/>
        </p:spPr>
      </p:pic>
      <p:pic>
        <p:nvPicPr>
          <p:cNvPr id="8196" name="Picture 4" descr="https://scontent-lhr3-1.xx.fbcdn.net/v/t34.0-12/27848452_1779847325359819_691466908_n.jpg?oh=8feef5647033c2bc2da2ada80a8c1c5d&amp;oe=5A7D2DB5"/>
          <p:cNvPicPr>
            <a:picLocks noChangeAspect="1" noChangeArrowheads="1"/>
          </p:cNvPicPr>
          <p:nvPr/>
        </p:nvPicPr>
        <p:blipFill>
          <a:blip r:embed="rId4" cstate="print"/>
          <a:srcRect l="26177" t="30404" r="29378" b="29596"/>
          <a:stretch>
            <a:fillRect/>
          </a:stretch>
        </p:blipFill>
        <p:spPr bwMode="auto">
          <a:xfrm rot="16200000">
            <a:off x="5420502" y="1413606"/>
            <a:ext cx="1548716" cy="2477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3807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4D8DBB-1D6E-49D9-9EB9-2E34043B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target </a:t>
            </a:r>
            <a:r>
              <a:rPr lang="en-GB" dirty="0" smtClean="0"/>
              <a:t>demographic</a:t>
            </a:r>
            <a:r>
              <a:rPr lang="en-GB" dirty="0" smtClean="0"/>
              <a:t> </a:t>
            </a:r>
            <a:r>
              <a:rPr lang="en-GB" dirty="0"/>
              <a:t>is males &amp; females aged 10-35, we </a:t>
            </a:r>
            <a:r>
              <a:rPr lang="en-GB" dirty="0" smtClean="0"/>
              <a:t>chose </a:t>
            </a:r>
            <a:r>
              <a:rPr lang="en-GB" dirty="0"/>
              <a:t>this from the </a:t>
            </a:r>
            <a:r>
              <a:rPr lang="en-GB" dirty="0" smtClean="0"/>
              <a:t>research we conducted.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0BB98-692D-4233-8306-66899C6B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</a:t>
            </a:r>
            <a:r>
              <a:rPr lang="en-GB" dirty="0" smtClean="0"/>
              <a:t>Demographic</a:t>
            </a:r>
            <a:endParaRPr lang="en-GB" dirty="0"/>
          </a:p>
        </p:txBody>
      </p:sp>
      <p:pic>
        <p:nvPicPr>
          <p:cNvPr id="1026" name="Picture 2" descr="Newzoo_Gamer_Demographics_2017">
            <a:extLst>
              <a:ext uri="{FF2B5EF4-FFF2-40B4-BE49-F238E27FC236}">
                <a16:creationId xmlns:a16="http://schemas.microsoft.com/office/drawing/2014/main" xmlns="" id="{211055CD-AE03-4721-842D-11E42C10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037" y="2394303"/>
            <a:ext cx="7659664" cy="43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47221" y="5733534"/>
            <a:ext cx="364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Our target demographic makes up 57% of gamers in 13 countries in 2017.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990703" y="2776152"/>
            <a:ext cx="393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Our game is able to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2386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lhr3-1.xx.fbcdn.net/v/t35.0-12/27786612_1779108358767049_72627373_o.jpg?oh=7c45c0ca18f4ad1522016941b3912286&amp;oe=5A7CB497">
            <a:extLst>
              <a:ext uri="{FF2B5EF4-FFF2-40B4-BE49-F238E27FC236}">
                <a16:creationId xmlns:a16="http://schemas.microsoft.com/office/drawing/2014/main" xmlns="" id="{1EF9DE56-6EED-4304-82A3-05DF5826A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76997" y="2573208"/>
            <a:ext cx="5098039" cy="28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EDA57-95B9-499C-A12C-160C9C57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Game Will Look</a:t>
            </a:r>
            <a:endParaRPr lang="en-US" dirty="0"/>
          </a:p>
        </p:txBody>
      </p:sp>
      <p:pic>
        <p:nvPicPr>
          <p:cNvPr id="1028" name="Picture 4" descr="https://scontent-lhr3-1.xx.fbcdn.net/v/t34.0-12/27720699_1779131322098086_136893212_n.jpg?oh=448bf70941dad1a2148b04c9abc5e5fc&amp;oe=5A7CDB3A">
            <a:extLst>
              <a:ext uri="{FF2B5EF4-FFF2-40B4-BE49-F238E27FC236}">
                <a16:creationId xmlns:a16="http://schemas.microsoft.com/office/drawing/2014/main" xmlns="" id="{B88367DC-223B-4527-8C41-A4F86FF2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13201" y="211775"/>
            <a:ext cx="3204605" cy="569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5924" y="4810897"/>
            <a:ext cx="617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game will be vertically displayed on the phone, the players will be facing each other with an item in the middle for them to break.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5289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content-lhr3-1.xx.fbcdn.net/v/t35.0-12/27901716_1779228118755073_1059570768_o.jpg?oh=e970962375bdac9085a4b3561c759a9e&amp;oe=5A7CCFDE">
            <a:extLst>
              <a:ext uri="{FF2B5EF4-FFF2-40B4-BE49-F238E27FC236}">
                <a16:creationId xmlns:a16="http://schemas.microsoft.com/office/drawing/2014/main" xmlns="" id="{FD272129-BC55-4193-94EC-368B7EC02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88" r="20125"/>
          <a:stretch/>
        </p:blipFill>
        <p:spPr bwMode="auto">
          <a:xfrm rot="16200000">
            <a:off x="9269618" y="191520"/>
            <a:ext cx="3113902" cy="273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lhr3-1.xx.fbcdn.net/v/t34.0-12/27848642_1779831232028095_1883666105_n.jpg?oh=50a0817acb4592b27c3d2fb2744b275f&amp;oe=5A7D7D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5020769" y="-1198330"/>
            <a:ext cx="3081419" cy="547807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C3760-BABC-4FD5-A3B7-92C48D05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pic>
        <p:nvPicPr>
          <p:cNvPr id="1026" name="Picture 2" descr="https://scontent-lht6-1.xx.fbcdn.net/v/t34.0-12/27781330_1911143288909549_1079090667_n.jpg?oh=14a3bdc6550c33d1a4f929bdc431db65&amp;oe=5A7CD8A1">
            <a:extLst>
              <a:ext uri="{FF2B5EF4-FFF2-40B4-BE49-F238E27FC236}">
                <a16:creationId xmlns:a16="http://schemas.microsoft.com/office/drawing/2014/main" xmlns="" id="{9C7826DD-65ED-420E-AFDB-92B79C1CB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4507"/>
          <a:stretch/>
        </p:blipFill>
        <p:spPr bwMode="auto">
          <a:xfrm rot="16200000">
            <a:off x="-559330" y="2051873"/>
            <a:ext cx="3480813" cy="21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content-lhr3-1.xx.fbcdn.net/v/t34.0-12/27848147_1779811212030097_1853348559_n.jpg?oh=88db8b082ce610409fc46f1b67292783&amp;oe=5A7D5E10"/>
          <p:cNvPicPr>
            <a:picLocks noChangeAspect="1" noChangeArrowheads="1"/>
          </p:cNvPicPr>
          <p:nvPr/>
        </p:nvPicPr>
        <p:blipFill>
          <a:blip r:embed="rId5" cstate="print"/>
          <a:srcRect t="19211" r="3636" b="17816"/>
          <a:stretch>
            <a:fillRect/>
          </a:stretch>
        </p:blipFill>
        <p:spPr bwMode="auto">
          <a:xfrm>
            <a:off x="2388028" y="3019168"/>
            <a:ext cx="3304317" cy="3838832"/>
          </a:xfrm>
          <a:prstGeom prst="rect">
            <a:avLst/>
          </a:prstGeom>
          <a:noFill/>
        </p:spPr>
      </p:pic>
      <p:pic>
        <p:nvPicPr>
          <p:cNvPr id="2052" name="Picture 4" descr="https://scontent-lhr3-1.xx.fbcdn.net/v/t35.0-12/27836378_1779830838694801_915454808_o.jpg?oh=bdc3b3c869f5e47d2a2186a096209e1f&amp;oe=5A7D09F1"/>
          <p:cNvPicPr>
            <a:picLocks noChangeAspect="1" noChangeArrowheads="1"/>
          </p:cNvPicPr>
          <p:nvPr/>
        </p:nvPicPr>
        <p:blipFill>
          <a:blip r:embed="rId6" cstate="print"/>
          <a:srcRect l="9398" r="5695"/>
          <a:stretch>
            <a:fillRect/>
          </a:stretch>
        </p:blipFill>
        <p:spPr bwMode="auto">
          <a:xfrm rot="10800000">
            <a:off x="6120713" y="2839166"/>
            <a:ext cx="6071287" cy="4018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4300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238</TotalTime>
  <Words>310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MGP/GP Group 16</vt:lpstr>
      <vt:lpstr>Bandai Namco Brief</vt:lpstr>
      <vt:lpstr>Discussing Initial Ideas</vt:lpstr>
      <vt:lpstr>A Brief View of Our Other Ideas</vt:lpstr>
      <vt:lpstr>Our Chosen Game</vt:lpstr>
      <vt:lpstr>Mechanics</vt:lpstr>
      <vt:lpstr>Target Demographic</vt:lpstr>
      <vt:lpstr>How the Game Will Look</vt:lpstr>
      <vt:lpstr>Concept Art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MGP/GP Group 16</dc:title>
  <dc:creator>matthew cavignac</dc:creator>
  <cp:lastModifiedBy>Games</cp:lastModifiedBy>
  <cp:revision>21</cp:revision>
  <dcterms:created xsi:type="dcterms:W3CDTF">2018-02-06T16:32:14Z</dcterms:created>
  <dcterms:modified xsi:type="dcterms:W3CDTF">2018-02-07T13:11:38Z</dcterms:modified>
</cp:coreProperties>
</file>