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35"/>
    <a:srgbClr val="FE5B35"/>
    <a:srgbClr val="E5F983"/>
    <a:srgbClr val="E7FCC0"/>
    <a:srgbClr val="EE7EEE"/>
    <a:srgbClr val="72A9FA"/>
    <a:srgbClr val="F0F0D4"/>
    <a:srgbClr val="F6FA66"/>
    <a:srgbClr val="BF875C"/>
    <a:srgbClr val="FF0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AFE69-2071-49AD-AF81-E7CB37DC1D13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C73D2-1508-49C7-80CA-BF68E7FEC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Orange - Represents Joy and Enthusiasm, freshness as well as frustration</a:t>
            </a:r>
          </a:p>
          <a:p>
            <a:endParaRPr lang="en-GB" dirty="0"/>
          </a:p>
          <a:p>
            <a:r>
              <a:rPr lang="en-GB" dirty="0"/>
              <a:t>Yellow - Happiness and cowardice</a:t>
            </a:r>
          </a:p>
          <a:p>
            <a:endParaRPr lang="en-GB" dirty="0"/>
          </a:p>
          <a:p>
            <a:r>
              <a:rPr lang="en-GB" dirty="0"/>
              <a:t>Purple - Royal nobility, quality, and luxury</a:t>
            </a:r>
          </a:p>
          <a:p>
            <a:endParaRPr lang="en-GB" dirty="0"/>
          </a:p>
          <a:p>
            <a:r>
              <a:rPr lang="en-GB" dirty="0"/>
              <a:t>White - Sincerity, good, cleanliness, holy, purity, or mourning.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C73D2-1508-49C7-80CA-BF68E7FECB1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03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7EC9-34E3-4F03-BF18-F24157734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5C934-2145-446A-B921-CA2FDE02B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37FA7-B873-4E32-854B-EEFBB4C8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5EFD-E308-4124-8F8D-B1D552AF1DA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E90FF-690A-43E3-A582-394DCBF6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A6BC2-BB16-4D07-8B12-EC507804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57E7-4106-4164-9B60-304DAAC9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88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601C-10BA-4B41-8CE2-24D862F8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9CD61-7B0A-469C-94BD-E351B35AC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B280-D000-472E-B2EE-279EA9F4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5EFD-E308-4124-8F8D-B1D552AF1DA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CF0C7-D666-4E4D-9BAB-90A1910F4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AC39A-4DD9-413E-BEC2-9DB96085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57E7-4106-4164-9B60-304DAAC9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74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345D5C-7C34-4A50-AD26-C88A6AA37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CFDCA-A9CB-4E5B-905F-7A05182D6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5EDF7-C2EF-482A-A91B-8C586221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5EFD-E308-4124-8F8D-B1D552AF1DA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5621-C23D-4BB2-A7CA-C7ACF609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6D4A1-C8AD-4D3C-BE1A-CD22B2CD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57E7-4106-4164-9B60-304DAAC9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01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D696-B7E0-4902-81C7-BB622D56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491B4-1C1E-4624-A3AC-858B5E79B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21FCA-B371-42F0-86D4-7C2A0A43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5EFD-E308-4124-8F8D-B1D552AF1DA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06B76-8BE2-4034-B05B-8B68F99A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3291A-9D3C-4A57-9255-CEE633FD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57E7-4106-4164-9B60-304DAAC9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16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B2D9B-B4DA-4D13-8477-1A09579D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5BE47-A7D8-4111-971B-D73D9EC4A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679A3-127C-4C43-9F6B-D0DB1A45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5EFD-E308-4124-8F8D-B1D552AF1DA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AAFB4-CD57-422D-931F-9A25CB8E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6ED5-8953-457B-A68F-C4DB0951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57E7-4106-4164-9B60-304DAAC9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47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AAF3-E45C-4D6E-AB52-B5683F61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D3CFD-2092-4579-A247-52A3A245E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E901F-77BD-4C43-9023-63DD52B2D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DC102-1EAD-4E03-A75D-FA238AEA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5EFD-E308-4124-8F8D-B1D552AF1DA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8A473-9766-4C4E-A3B5-50279742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FE5C7-F1FA-41A4-9FA4-F8DBC2E3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57E7-4106-4164-9B60-304DAAC9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3E6F-714C-4C9E-98AE-5C04B1E2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2C6B6-883F-4786-8B6E-0CC0D2BB8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D9E9B-5C68-4713-BB6B-CFBD5DB14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E13D2-1501-49A3-B039-99E3EA62C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E19AE-3623-466E-B24D-28BE476FD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A4EBA-0223-4DBA-A3C6-4D4BE633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5EFD-E308-4124-8F8D-B1D552AF1DA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8B11D-F815-47E7-BE7E-590765E7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063C7C-278D-40C5-88C8-00A78FFB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57E7-4106-4164-9B60-304DAAC9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41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41EB-3527-4C50-B7AA-2B8F46E9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A2D106-2332-4EC5-B88D-5F58F220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5EFD-E308-4124-8F8D-B1D552AF1DA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C3FB8-1484-40EC-894F-F583E6B2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81F36-1DD0-4E9B-A544-C2C35678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57E7-4106-4164-9B60-304DAAC9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13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787F6-574E-49EC-A1E8-22546239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5EFD-E308-4124-8F8D-B1D552AF1DA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4E69A-D06E-4ECD-8E37-B0E978CD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EA331-2CF4-4653-B71E-FFEF259E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57E7-4106-4164-9B60-304DAAC9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2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9B2E-5A65-4CF3-AA4A-EC9B5277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A64D-EB8B-412C-834D-D67ED374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A3697-E058-432C-AAF7-A3729A601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E5EC7-24E1-4297-BA8C-82CD8E0E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5EFD-E308-4124-8F8D-B1D552AF1DA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9CB01-5A90-4608-9A3B-BEF1DAD2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09771-1765-41A7-889D-50DBD6F6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57E7-4106-4164-9B60-304DAAC9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81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FF5C-FC49-4575-B7E1-95B78370D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B4044-9EB3-4415-8A59-6D6470673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FA3F3-1D5D-4CC8-8099-FEA8A7322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3D4CC-E2AB-42B9-A028-D2186749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5EFD-E308-4124-8F8D-B1D552AF1DA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8BB4C-0EF4-45D7-A176-CE1BE0F2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91130-B323-4656-AF25-1039B3FD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57E7-4106-4164-9B60-304DAAC9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17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0B99F-386C-4651-A98B-DAC428FE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C7F68-B188-4B2A-99F0-6CAA84AE0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80EC7-A14B-4101-AD1C-6782B392B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75EFD-E308-4124-8F8D-B1D552AF1DA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E2642-4F1B-4A2D-AED4-A8D2C677E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40904-9389-4D69-81AD-3E7FFEEB5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C57E7-4106-4164-9B60-304DAAC9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81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D55F-E7FC-40AA-9739-5A6E24F23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Possible colour pallets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5EA45-2EF0-4D3F-BDA4-A73528D56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18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B3A3CD-29A0-4EB0-9124-77F48CAE9C83}"/>
              </a:ext>
            </a:extLst>
          </p:cNvPr>
          <p:cNvSpPr/>
          <p:nvPr/>
        </p:nvSpPr>
        <p:spPr>
          <a:xfrm>
            <a:off x="181421" y="347555"/>
            <a:ext cx="828942" cy="60675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Orange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5F094C-310C-44F6-B55B-D01A027556DD}"/>
              </a:ext>
            </a:extLst>
          </p:cNvPr>
          <p:cNvSpPr/>
          <p:nvPr/>
        </p:nvSpPr>
        <p:spPr>
          <a:xfrm>
            <a:off x="186763" y="2167808"/>
            <a:ext cx="823600" cy="60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White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57A3C6-DD07-4729-B101-A7746393CA4A}"/>
              </a:ext>
            </a:extLst>
          </p:cNvPr>
          <p:cNvSpPr/>
          <p:nvPr/>
        </p:nvSpPr>
        <p:spPr>
          <a:xfrm>
            <a:off x="181421" y="1561057"/>
            <a:ext cx="828942" cy="60675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Purple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1CD98F-4CA4-4A7E-8BBD-1E943120A78E}"/>
              </a:ext>
            </a:extLst>
          </p:cNvPr>
          <p:cNvSpPr/>
          <p:nvPr/>
        </p:nvSpPr>
        <p:spPr>
          <a:xfrm>
            <a:off x="181421" y="2774559"/>
            <a:ext cx="828942" cy="606751"/>
          </a:xfrm>
          <a:prstGeom prst="rect">
            <a:avLst/>
          </a:prstGeom>
          <a:solidFill>
            <a:srgbClr val="70606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Greyish brown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52C689-B071-401C-9C79-6BFEE04CB63E}"/>
              </a:ext>
            </a:extLst>
          </p:cNvPr>
          <p:cNvSpPr/>
          <p:nvPr/>
        </p:nvSpPr>
        <p:spPr>
          <a:xfrm>
            <a:off x="181421" y="3363619"/>
            <a:ext cx="828942" cy="606751"/>
          </a:xfrm>
          <a:prstGeom prst="rect">
            <a:avLst/>
          </a:prstGeom>
          <a:solidFill>
            <a:srgbClr val="B1560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Bronze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B0DB02-F023-4C39-AF5D-DE23466E6CF4}"/>
              </a:ext>
            </a:extLst>
          </p:cNvPr>
          <p:cNvSpPr/>
          <p:nvPr/>
        </p:nvSpPr>
        <p:spPr>
          <a:xfrm>
            <a:off x="181421" y="3952679"/>
            <a:ext cx="828942" cy="606751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Silver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0D326A-89E4-4248-99B3-B35A1DD52882}"/>
              </a:ext>
            </a:extLst>
          </p:cNvPr>
          <p:cNvSpPr/>
          <p:nvPr/>
        </p:nvSpPr>
        <p:spPr>
          <a:xfrm>
            <a:off x="181421" y="4559430"/>
            <a:ext cx="828942" cy="606751"/>
          </a:xfrm>
          <a:prstGeom prst="rect">
            <a:avLst/>
          </a:prstGeom>
          <a:solidFill>
            <a:srgbClr val="D4AF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DA711E-CB62-4B3D-942D-7B6F67FF41A9}"/>
              </a:ext>
            </a:extLst>
          </p:cNvPr>
          <p:cNvSpPr/>
          <p:nvPr/>
        </p:nvSpPr>
        <p:spPr>
          <a:xfrm>
            <a:off x="181421" y="5130799"/>
            <a:ext cx="828942" cy="606751"/>
          </a:xfrm>
          <a:prstGeom prst="rect">
            <a:avLst/>
          </a:prstGeom>
          <a:solidFill>
            <a:srgbClr val="FF08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Ruby red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3A1120-61E7-4E67-9576-3F7276F90EC0}"/>
              </a:ext>
            </a:extLst>
          </p:cNvPr>
          <p:cNvSpPr/>
          <p:nvPr/>
        </p:nvSpPr>
        <p:spPr>
          <a:xfrm>
            <a:off x="181421" y="5702168"/>
            <a:ext cx="828942" cy="6067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7B4975-E136-4D2E-B771-A1B9502BE12F}"/>
              </a:ext>
            </a:extLst>
          </p:cNvPr>
          <p:cNvSpPr/>
          <p:nvPr/>
        </p:nvSpPr>
        <p:spPr>
          <a:xfrm>
            <a:off x="1667321" y="347554"/>
            <a:ext cx="828942" cy="6067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Dark Green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8A395E-B366-44E1-8371-1B7C6A7F3A7E}"/>
              </a:ext>
            </a:extLst>
          </p:cNvPr>
          <p:cNvSpPr/>
          <p:nvPr/>
        </p:nvSpPr>
        <p:spPr>
          <a:xfrm>
            <a:off x="1667321" y="954305"/>
            <a:ext cx="828942" cy="606751"/>
          </a:xfrm>
          <a:prstGeom prst="rect">
            <a:avLst/>
          </a:prstGeom>
          <a:solidFill>
            <a:srgbClr val="F6FA66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Yellow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61923D-03C7-42FF-ADCC-64FDEA5FA887}"/>
              </a:ext>
            </a:extLst>
          </p:cNvPr>
          <p:cNvSpPr/>
          <p:nvPr/>
        </p:nvSpPr>
        <p:spPr>
          <a:xfrm>
            <a:off x="1672663" y="2167807"/>
            <a:ext cx="823600" cy="606751"/>
          </a:xfrm>
          <a:prstGeom prst="rect">
            <a:avLst/>
          </a:prstGeom>
          <a:solidFill>
            <a:srgbClr val="BF875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Sandy brown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00F25B-7988-48A8-9B65-F03F1E452032}"/>
              </a:ext>
            </a:extLst>
          </p:cNvPr>
          <p:cNvSpPr/>
          <p:nvPr/>
        </p:nvSpPr>
        <p:spPr>
          <a:xfrm>
            <a:off x="1667321" y="1561056"/>
            <a:ext cx="828942" cy="60675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Purple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0E974D-8CD2-4595-AEFD-64AA33756BC3}"/>
              </a:ext>
            </a:extLst>
          </p:cNvPr>
          <p:cNvSpPr/>
          <p:nvPr/>
        </p:nvSpPr>
        <p:spPr>
          <a:xfrm>
            <a:off x="1667321" y="2774558"/>
            <a:ext cx="828942" cy="60675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grey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2BDA7-9FE9-40A1-A08F-1EEA6DC69963}"/>
              </a:ext>
            </a:extLst>
          </p:cNvPr>
          <p:cNvSpPr/>
          <p:nvPr/>
        </p:nvSpPr>
        <p:spPr>
          <a:xfrm>
            <a:off x="1667321" y="3363618"/>
            <a:ext cx="828942" cy="606751"/>
          </a:xfrm>
          <a:prstGeom prst="rect">
            <a:avLst/>
          </a:prstGeom>
          <a:solidFill>
            <a:srgbClr val="B1560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Bronze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AB2702-2F6A-4756-91FF-5195D3DD7430}"/>
              </a:ext>
            </a:extLst>
          </p:cNvPr>
          <p:cNvSpPr/>
          <p:nvPr/>
        </p:nvSpPr>
        <p:spPr>
          <a:xfrm>
            <a:off x="1667321" y="3952678"/>
            <a:ext cx="828942" cy="606751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Silver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05ACD5-D259-49C2-9D0A-54C6D4992E37}"/>
              </a:ext>
            </a:extLst>
          </p:cNvPr>
          <p:cNvSpPr/>
          <p:nvPr/>
        </p:nvSpPr>
        <p:spPr>
          <a:xfrm>
            <a:off x="1667321" y="4559429"/>
            <a:ext cx="828942" cy="606751"/>
          </a:xfrm>
          <a:prstGeom prst="rect">
            <a:avLst/>
          </a:prstGeom>
          <a:solidFill>
            <a:srgbClr val="D4AF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Gold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2A2C74-7887-4520-A0DD-C6E8F4BFAA2A}"/>
              </a:ext>
            </a:extLst>
          </p:cNvPr>
          <p:cNvSpPr/>
          <p:nvPr/>
        </p:nvSpPr>
        <p:spPr>
          <a:xfrm>
            <a:off x="1667321" y="5130798"/>
            <a:ext cx="828942" cy="606751"/>
          </a:xfrm>
          <a:prstGeom prst="rect">
            <a:avLst/>
          </a:prstGeom>
          <a:solidFill>
            <a:srgbClr val="FF08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Ruby red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2E0FC8-DC59-46F1-9717-6B9CBD33CB77}"/>
              </a:ext>
            </a:extLst>
          </p:cNvPr>
          <p:cNvSpPr/>
          <p:nvPr/>
        </p:nvSpPr>
        <p:spPr>
          <a:xfrm>
            <a:off x="1667321" y="5702167"/>
            <a:ext cx="828942" cy="6067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6AA334-32A1-49BA-A434-8391366E1CEB}"/>
              </a:ext>
            </a:extLst>
          </p:cNvPr>
          <p:cNvSpPr/>
          <p:nvPr/>
        </p:nvSpPr>
        <p:spPr>
          <a:xfrm>
            <a:off x="181421" y="954306"/>
            <a:ext cx="828942" cy="606751"/>
          </a:xfrm>
          <a:prstGeom prst="rect">
            <a:avLst/>
          </a:prstGeom>
          <a:solidFill>
            <a:srgbClr val="F6FA66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Yellow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56A58F-EC4D-4F13-8B6C-F4D24854839E}"/>
              </a:ext>
            </a:extLst>
          </p:cNvPr>
          <p:cNvSpPr txBox="1"/>
          <p:nvPr/>
        </p:nvSpPr>
        <p:spPr>
          <a:xfrm>
            <a:off x="2905125" y="307974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Miner idea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DDA288-59DA-4F89-906A-F5443FC68F4D}"/>
              </a:ext>
            </a:extLst>
          </p:cNvPr>
          <p:cNvCxnSpPr>
            <a:stCxn id="30" idx="2"/>
          </p:cNvCxnSpPr>
          <p:nvPr/>
        </p:nvCxnSpPr>
        <p:spPr>
          <a:xfrm flipH="1">
            <a:off x="2686050" y="954305"/>
            <a:ext cx="600075" cy="17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8642651-203C-41E7-809A-DEDACE689D5A}"/>
              </a:ext>
            </a:extLst>
          </p:cNvPr>
          <p:cNvSpPr txBox="1"/>
          <p:nvPr/>
        </p:nvSpPr>
        <p:spPr>
          <a:xfrm>
            <a:off x="5794489" y="307974"/>
            <a:ext cx="1241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Laboratory  idea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B4DF95-AA96-4D06-93CE-F54D5E6BE971}"/>
              </a:ext>
            </a:extLst>
          </p:cNvPr>
          <p:cNvCxnSpPr>
            <a:cxnSpLocks/>
          </p:cNvCxnSpPr>
          <p:nvPr/>
        </p:nvCxnSpPr>
        <p:spPr>
          <a:xfrm>
            <a:off x="6368470" y="774754"/>
            <a:ext cx="565730" cy="17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8E10462-454C-4571-96BA-D8F9FA239D29}"/>
              </a:ext>
            </a:extLst>
          </p:cNvPr>
          <p:cNvSpPr/>
          <p:nvPr/>
        </p:nvSpPr>
        <p:spPr>
          <a:xfrm>
            <a:off x="4125836" y="44178"/>
            <a:ext cx="828942" cy="606751"/>
          </a:xfrm>
          <a:prstGeom prst="rect">
            <a:avLst/>
          </a:prstGeom>
          <a:solidFill>
            <a:srgbClr val="72A9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Light blue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F0D738-9729-42A5-AE00-D6FE83FF5736}"/>
              </a:ext>
            </a:extLst>
          </p:cNvPr>
          <p:cNvSpPr/>
          <p:nvPr/>
        </p:nvSpPr>
        <p:spPr>
          <a:xfrm>
            <a:off x="4125836" y="650929"/>
            <a:ext cx="828942" cy="606751"/>
          </a:xfrm>
          <a:prstGeom prst="rect">
            <a:avLst/>
          </a:prstGeom>
          <a:solidFill>
            <a:srgbClr val="F6FA66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Star Yellow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D1E57E-EDA5-49B6-A02E-2D224ACA2877}"/>
              </a:ext>
            </a:extLst>
          </p:cNvPr>
          <p:cNvSpPr/>
          <p:nvPr/>
        </p:nvSpPr>
        <p:spPr>
          <a:xfrm>
            <a:off x="4131178" y="1864431"/>
            <a:ext cx="823600" cy="606751"/>
          </a:xfrm>
          <a:prstGeom prst="rect">
            <a:avLst/>
          </a:prstGeom>
          <a:solidFill>
            <a:srgbClr val="F0F0D4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Beige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2C9B6D-0CB6-4CCD-B58F-A2BB9E5F1E9A}"/>
              </a:ext>
            </a:extLst>
          </p:cNvPr>
          <p:cNvSpPr/>
          <p:nvPr/>
        </p:nvSpPr>
        <p:spPr>
          <a:xfrm>
            <a:off x="4125836" y="1257680"/>
            <a:ext cx="828942" cy="606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Green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E9C95F-F226-4DC7-8A5B-297A14129452}"/>
              </a:ext>
            </a:extLst>
          </p:cNvPr>
          <p:cNvSpPr/>
          <p:nvPr/>
        </p:nvSpPr>
        <p:spPr>
          <a:xfrm>
            <a:off x="4125836" y="2471182"/>
            <a:ext cx="828942" cy="60675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Dark blue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E78538-036C-4754-A1B2-191D65FF4877}"/>
              </a:ext>
            </a:extLst>
          </p:cNvPr>
          <p:cNvSpPr/>
          <p:nvPr/>
        </p:nvSpPr>
        <p:spPr>
          <a:xfrm>
            <a:off x="4125836" y="3060242"/>
            <a:ext cx="828942" cy="606751"/>
          </a:xfrm>
          <a:prstGeom prst="rect">
            <a:avLst/>
          </a:prstGeom>
          <a:solidFill>
            <a:srgbClr val="B1560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Bronze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6BFDD0-9F60-4733-B313-B7FB3D87A729}"/>
              </a:ext>
            </a:extLst>
          </p:cNvPr>
          <p:cNvSpPr/>
          <p:nvPr/>
        </p:nvSpPr>
        <p:spPr>
          <a:xfrm>
            <a:off x="4125836" y="3649302"/>
            <a:ext cx="828942" cy="606751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Silver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DA10A6-A851-487F-8341-107B8731BCCB}"/>
              </a:ext>
            </a:extLst>
          </p:cNvPr>
          <p:cNvSpPr/>
          <p:nvPr/>
        </p:nvSpPr>
        <p:spPr>
          <a:xfrm>
            <a:off x="4125836" y="4256053"/>
            <a:ext cx="828942" cy="606751"/>
          </a:xfrm>
          <a:prstGeom prst="rect">
            <a:avLst/>
          </a:prstGeom>
          <a:solidFill>
            <a:srgbClr val="D4AF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Gold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2DEF860-FD81-4269-BC28-EBE92D941587}"/>
              </a:ext>
            </a:extLst>
          </p:cNvPr>
          <p:cNvSpPr/>
          <p:nvPr/>
        </p:nvSpPr>
        <p:spPr>
          <a:xfrm>
            <a:off x="4125836" y="4827422"/>
            <a:ext cx="828942" cy="606751"/>
          </a:xfrm>
          <a:prstGeom prst="rect">
            <a:avLst/>
          </a:prstGeom>
          <a:solidFill>
            <a:srgbClr val="FF08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Ruby red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01C2B4-DB50-4A58-BBF7-82D12DC96710}"/>
              </a:ext>
            </a:extLst>
          </p:cNvPr>
          <p:cNvSpPr/>
          <p:nvPr/>
        </p:nvSpPr>
        <p:spPr>
          <a:xfrm>
            <a:off x="4125836" y="5398791"/>
            <a:ext cx="828942" cy="6067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Black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1A87B4D-6B18-4FA6-AF13-4602B0033182}"/>
              </a:ext>
            </a:extLst>
          </p:cNvPr>
          <p:cNvSpPr/>
          <p:nvPr/>
        </p:nvSpPr>
        <p:spPr>
          <a:xfrm>
            <a:off x="4125836" y="6005542"/>
            <a:ext cx="828942" cy="6067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Grey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39BD36-4786-4DB7-8AF9-8600627F723C}"/>
              </a:ext>
            </a:extLst>
          </p:cNvPr>
          <p:cNvSpPr/>
          <p:nvPr/>
        </p:nvSpPr>
        <p:spPr>
          <a:xfrm>
            <a:off x="7035991" y="176849"/>
            <a:ext cx="828942" cy="606751"/>
          </a:xfrm>
          <a:prstGeom prst="rect">
            <a:avLst/>
          </a:prstGeom>
          <a:solidFill>
            <a:srgbClr val="EE7E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Pink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4F765E-70A9-4175-8BB4-CC498638F343}"/>
              </a:ext>
            </a:extLst>
          </p:cNvPr>
          <p:cNvSpPr/>
          <p:nvPr/>
        </p:nvSpPr>
        <p:spPr>
          <a:xfrm>
            <a:off x="7035991" y="783600"/>
            <a:ext cx="828942" cy="606751"/>
          </a:xfrm>
          <a:prstGeom prst="rect">
            <a:avLst/>
          </a:prstGeom>
          <a:solidFill>
            <a:srgbClr val="E5F983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Green- yellow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018843-E917-4D33-8A4E-6977F78FA921}"/>
              </a:ext>
            </a:extLst>
          </p:cNvPr>
          <p:cNvSpPr/>
          <p:nvPr/>
        </p:nvSpPr>
        <p:spPr>
          <a:xfrm>
            <a:off x="7058624" y="1988256"/>
            <a:ext cx="823600" cy="606751"/>
          </a:xfrm>
          <a:prstGeom prst="rect">
            <a:avLst/>
          </a:prstGeom>
          <a:solidFill>
            <a:srgbClr val="F0F0D4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Beige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272B5D-8A05-49F4-8A3C-5DFAA8B43D6F}"/>
              </a:ext>
            </a:extLst>
          </p:cNvPr>
          <p:cNvSpPr/>
          <p:nvPr/>
        </p:nvSpPr>
        <p:spPr>
          <a:xfrm>
            <a:off x="7041040" y="1381505"/>
            <a:ext cx="841184" cy="606751"/>
          </a:xfrm>
          <a:prstGeom prst="rect">
            <a:avLst/>
          </a:prstGeom>
          <a:solidFill>
            <a:srgbClr val="FF9F3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Sunset orange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24B80A-4342-4FB1-8D5F-35AA507EE4D8}"/>
              </a:ext>
            </a:extLst>
          </p:cNvPr>
          <p:cNvSpPr/>
          <p:nvPr/>
        </p:nvSpPr>
        <p:spPr>
          <a:xfrm>
            <a:off x="7053282" y="2595007"/>
            <a:ext cx="828942" cy="6067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90DD0D-189F-4125-9605-0F5D18D473CA}"/>
              </a:ext>
            </a:extLst>
          </p:cNvPr>
          <p:cNvSpPr/>
          <p:nvPr/>
        </p:nvSpPr>
        <p:spPr>
          <a:xfrm>
            <a:off x="7053282" y="3184067"/>
            <a:ext cx="828942" cy="606751"/>
          </a:xfrm>
          <a:prstGeom prst="rect">
            <a:avLst/>
          </a:prstGeom>
          <a:solidFill>
            <a:srgbClr val="B1560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Bronze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4325A3-0FA0-4260-9FC0-C6A3F988557F}"/>
              </a:ext>
            </a:extLst>
          </p:cNvPr>
          <p:cNvSpPr/>
          <p:nvPr/>
        </p:nvSpPr>
        <p:spPr>
          <a:xfrm>
            <a:off x="7053282" y="3773127"/>
            <a:ext cx="828942" cy="606751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Silver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63CDBA1-28C1-4CD1-AD60-CA0213085E7D}"/>
              </a:ext>
            </a:extLst>
          </p:cNvPr>
          <p:cNvSpPr/>
          <p:nvPr/>
        </p:nvSpPr>
        <p:spPr>
          <a:xfrm>
            <a:off x="7053282" y="4379878"/>
            <a:ext cx="828942" cy="606751"/>
          </a:xfrm>
          <a:prstGeom prst="rect">
            <a:avLst/>
          </a:prstGeom>
          <a:solidFill>
            <a:srgbClr val="D4AF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Gold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1EE7BE4-DC80-44A4-BB18-FB48E3F716A2}"/>
              </a:ext>
            </a:extLst>
          </p:cNvPr>
          <p:cNvSpPr/>
          <p:nvPr/>
        </p:nvSpPr>
        <p:spPr>
          <a:xfrm>
            <a:off x="7053282" y="4951247"/>
            <a:ext cx="828942" cy="606751"/>
          </a:xfrm>
          <a:prstGeom prst="rect">
            <a:avLst/>
          </a:prstGeom>
          <a:solidFill>
            <a:srgbClr val="FF08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Ruby red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F11008-D512-4703-A994-8478605A66C5}"/>
              </a:ext>
            </a:extLst>
          </p:cNvPr>
          <p:cNvSpPr/>
          <p:nvPr/>
        </p:nvSpPr>
        <p:spPr>
          <a:xfrm>
            <a:off x="7053282" y="5522616"/>
            <a:ext cx="828942" cy="60675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Bright Yellow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C6BBC2F-2627-48B4-BB58-2A89A55A84B0}"/>
              </a:ext>
            </a:extLst>
          </p:cNvPr>
          <p:cNvSpPr/>
          <p:nvPr/>
        </p:nvSpPr>
        <p:spPr>
          <a:xfrm>
            <a:off x="7053282" y="6129367"/>
            <a:ext cx="828942" cy="6067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Grey</a:t>
            </a:r>
          </a:p>
        </p:txBody>
      </p:sp>
    </p:spTree>
    <p:extLst>
      <p:ext uri="{BB962C8B-B14F-4D97-AF65-F5344CB8AC3E}">
        <p14:creationId xmlns:p14="http://schemas.microsoft.com/office/powerpoint/2010/main" val="99303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104</Words>
  <Application>Microsoft Office PowerPoint</Application>
  <PresentationFormat>Widescreen</PresentationFormat>
  <Paragraphs>53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Possible colour pallets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Possible colour pallets</dc:title>
  <dc:creator>Jack Gilmour fixed</dc:creator>
  <cp:lastModifiedBy>Jack Gilmour fixed</cp:lastModifiedBy>
  <cp:revision>8</cp:revision>
  <dcterms:created xsi:type="dcterms:W3CDTF">2018-02-19T14:09:19Z</dcterms:created>
  <dcterms:modified xsi:type="dcterms:W3CDTF">2018-02-19T14:54:04Z</dcterms:modified>
</cp:coreProperties>
</file>