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72" r:id="rId5"/>
    <p:sldId id="263" r:id="rId6"/>
    <p:sldId id="273" r:id="rId7"/>
    <p:sldId id="270" r:id="rId8"/>
    <p:sldId id="271" r:id="rId9"/>
    <p:sldId id="269" r:id="rId10"/>
    <p:sldId id="265" r:id="rId11"/>
    <p:sldId id="27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F040185A-0CC0-4C36-A72C-0B8334C70DE7}">
          <p14:sldIdLst>
            <p14:sldId id="256"/>
            <p14:sldId id="258"/>
            <p14:sldId id="264"/>
            <p14:sldId id="266"/>
            <p14:sldId id="263"/>
            <p14:sldId id="267"/>
            <p14:sldId id="265"/>
            <p14:sldId id="26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7017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7461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068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3510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76218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1053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23084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61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1990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6440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0541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3432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8717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3711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3027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0231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A575-E017-45CD-9A8C-0D9D5C29B1BC}" type="datetimeFigureOut">
              <a:rPr lang="en-GB" smtClean="0"/>
              <a:pPr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C999BF-DFFA-4502-BD1E-BCC46B6341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7765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768620-AE89-4250-8107-E6EEC0610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Knights duel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DA3023E-C673-473A-BDE0-C5323D38B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16</a:t>
            </a:r>
          </a:p>
        </p:txBody>
      </p:sp>
    </p:spTree>
    <p:extLst>
      <p:ext uri="{BB962C8B-B14F-4D97-AF65-F5344CB8AC3E}">
        <p14:creationId xmlns="" xmlns:p14="http://schemas.microsoft.com/office/powerpoint/2010/main" val="23320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FE95D-C9D1-4B29-B878-9F7C2A7D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48A99A-1ACC-4C9A-9F93-814913B35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Due to aforementioned issues we have decided upon a new game, which means we haven’t had any feedback for this game yet.</a:t>
            </a:r>
          </a:p>
          <a:p>
            <a:r>
              <a:rPr lang="en-GB" dirty="0"/>
              <a:t>Also because this idea is new we have been unable to playtest, thus today we are unable to deliver an alpha project.</a:t>
            </a:r>
          </a:p>
        </p:txBody>
      </p:sp>
    </p:spTree>
    <p:extLst>
      <p:ext uri="{BB962C8B-B14F-4D97-AF65-F5344CB8AC3E}">
        <p14:creationId xmlns="" xmlns:p14="http://schemas.microsoft.com/office/powerpoint/2010/main" val="592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707" y="1364948"/>
            <a:ext cx="8596668" cy="3880773"/>
          </a:xfrm>
        </p:spPr>
        <p:txBody>
          <a:bodyPr/>
          <a:lstStyle/>
          <a:p>
            <a:r>
              <a:rPr lang="en-GB" dirty="0" smtClean="0"/>
              <a:t>Over the next week, we will be;</a:t>
            </a:r>
          </a:p>
          <a:p>
            <a:pPr lvl="1"/>
            <a:r>
              <a:rPr lang="en-GB" dirty="0" smtClean="0"/>
              <a:t>Finishing the playable prototype</a:t>
            </a:r>
          </a:p>
          <a:p>
            <a:pPr lvl="1"/>
            <a:r>
              <a:rPr lang="en-GB" dirty="0" smtClean="0"/>
              <a:t>Playtesting</a:t>
            </a:r>
          </a:p>
          <a:p>
            <a:pPr lvl="1"/>
            <a:r>
              <a:rPr lang="en-GB" dirty="0" smtClean="0"/>
              <a:t>Questioning possible other demograpics and players</a:t>
            </a:r>
          </a:p>
          <a:p>
            <a:pPr lvl="1"/>
            <a:r>
              <a:rPr lang="en-GB" dirty="0" smtClean="0"/>
              <a:t>Iterating based on feedback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321A79-5C01-445D-AC88-77FF4BC1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92744"/>
            <a:ext cx="8596668" cy="1320800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="" xmlns:p14="http://schemas.microsoft.com/office/powerpoint/2010/main" val="27754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0342ED-E319-48FB-A77A-B7AC9570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98" y="1468073"/>
            <a:ext cx="8596668" cy="3843447"/>
          </a:xfrm>
        </p:spPr>
        <p:txBody>
          <a:bodyPr/>
          <a:lstStyle/>
          <a:p>
            <a:r>
              <a:rPr lang="en-GB" sz="2400" dirty="0"/>
              <a:t>Tap Miner was the original idea we had.</a:t>
            </a:r>
          </a:p>
          <a:p>
            <a:pPr lvl="1"/>
            <a:r>
              <a:rPr lang="en-GB" sz="2200" dirty="0"/>
              <a:t>Unfortunately due to various issues, we decided that we would be unable to achieve this game to a quality standard in the time remaining</a:t>
            </a:r>
            <a:endParaRPr lang="en-GB" sz="2400" dirty="0"/>
          </a:p>
          <a:p>
            <a:endParaRPr lang="en-GB" sz="2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1C8F9419-DFB4-4717-A56F-1496C2E5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Our Previous Idea</a:t>
            </a:r>
          </a:p>
        </p:txBody>
      </p:sp>
    </p:spTree>
    <p:extLst>
      <p:ext uri="{BB962C8B-B14F-4D97-AF65-F5344CB8AC3E}">
        <p14:creationId xmlns="" xmlns:p14="http://schemas.microsoft.com/office/powerpoint/2010/main" val="38919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76DA65-345F-4600-A114-9E14073C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New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525DC-781C-4814-A24D-9B10A260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839"/>
            <a:ext cx="8596668" cy="3880773"/>
          </a:xfrm>
        </p:spPr>
        <p:txBody>
          <a:bodyPr/>
          <a:lstStyle/>
          <a:p>
            <a:r>
              <a:rPr lang="en-GB" dirty="0"/>
              <a:t>A Knights Duel is an advanced rock, paper, </a:t>
            </a:r>
            <a:r>
              <a:rPr lang="en-GB" dirty="0" smtClean="0"/>
              <a:t>scissors strategy </a:t>
            </a:r>
            <a:r>
              <a:rPr lang="en-GB" dirty="0"/>
              <a:t>mechanic.</a:t>
            </a:r>
          </a:p>
          <a:p>
            <a:r>
              <a:rPr lang="en-GB" dirty="0"/>
              <a:t>The game plays out in a turn-based RPG combat style.</a:t>
            </a:r>
          </a:p>
          <a:p>
            <a:r>
              <a:rPr lang="en-GB" dirty="0" smtClean="0"/>
              <a:t>The </a:t>
            </a:r>
            <a:r>
              <a:rPr lang="en-GB" dirty="0"/>
              <a:t>player that reduces their opponents health to 0 first </a:t>
            </a:r>
            <a:r>
              <a:rPr lang="en-GB" dirty="0" smtClean="0"/>
              <a:t>is </a:t>
            </a:r>
            <a:r>
              <a:rPr lang="en-GB" dirty="0"/>
              <a:t>the </a:t>
            </a:r>
            <a:r>
              <a:rPr lang="en-GB" dirty="0" smtClean="0"/>
              <a:t>winner.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3815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5007" y="3312442"/>
            <a:ext cx="4619061" cy="171081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Males</a:t>
            </a:r>
          </a:p>
          <a:p>
            <a:r>
              <a:rPr lang="en-GB" dirty="0" smtClean="0"/>
              <a:t>Ages 16-25</a:t>
            </a:r>
          </a:p>
          <a:p>
            <a:r>
              <a:rPr lang="en-GB" dirty="0" smtClean="0"/>
              <a:t>We selected this demograpic as it covers the largest part of the mobile market</a:t>
            </a:r>
            <a:endParaRPr lang="en-GB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132" y="1281070"/>
            <a:ext cx="6606366" cy="37184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3F9DD1-E9FB-4B71-AC8E-4C487CBD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1B4A22-554F-4BA5-9CD6-3B62A60B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58" y="1557889"/>
            <a:ext cx="8596668" cy="2277842"/>
          </a:xfrm>
        </p:spPr>
        <p:txBody>
          <a:bodyPr/>
          <a:lstStyle/>
          <a:p>
            <a:r>
              <a:rPr lang="en-GB" dirty="0" smtClean="0"/>
              <a:t>Platform: Mobile</a:t>
            </a:r>
            <a:endParaRPr lang="en-GB" dirty="0" smtClean="0"/>
          </a:p>
          <a:p>
            <a:r>
              <a:rPr lang="en-GB" dirty="0" smtClean="0"/>
              <a:t>3 </a:t>
            </a:r>
            <a:r>
              <a:rPr lang="en-GB" dirty="0"/>
              <a:t>moves to pick from: Standard attack, Block and Special attack.</a:t>
            </a:r>
          </a:p>
          <a:p>
            <a:pPr lvl="1"/>
            <a:r>
              <a:rPr lang="en-GB" dirty="0"/>
              <a:t>Standard attack – beats magic attack.</a:t>
            </a:r>
          </a:p>
          <a:p>
            <a:pPr lvl="1"/>
            <a:r>
              <a:rPr lang="en-GB" dirty="0"/>
              <a:t>Block – beats normal attack.</a:t>
            </a:r>
          </a:p>
          <a:p>
            <a:pPr lvl="1"/>
            <a:r>
              <a:rPr lang="en-GB" dirty="0"/>
              <a:t>Special attack – beats block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968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089"/>
            <a:ext cx="8596668" cy="3880773"/>
          </a:xfrm>
        </p:spPr>
        <p:txBody>
          <a:bodyPr/>
          <a:lstStyle/>
          <a:p>
            <a:pPr indent="-285750"/>
            <a:r>
              <a:rPr lang="en-GB" dirty="0" smtClean="0"/>
              <a:t>Health bars indicate how much damage each player has taken.</a:t>
            </a:r>
          </a:p>
          <a:p>
            <a:pPr lvl="1"/>
            <a:r>
              <a:rPr lang="en-GB" dirty="0" smtClean="0"/>
              <a:t>Both health bars only show during the outcome of both players actions.</a:t>
            </a:r>
          </a:p>
          <a:p>
            <a:pPr lvl="1"/>
            <a:r>
              <a:rPr lang="en-GB" dirty="0" smtClean="0"/>
              <a:t>Each player can see their health bar during action selection.</a:t>
            </a:r>
          </a:p>
          <a:p>
            <a:pPr lvl="1"/>
            <a:r>
              <a:rPr lang="en-GB" dirty="0" smtClean="0"/>
              <a:t>The game utilizes hidden information via health bars.</a:t>
            </a:r>
          </a:p>
          <a:p>
            <a:pPr lvl="2"/>
            <a:r>
              <a:rPr lang="en-GB" dirty="0" smtClean="0"/>
              <a:t>By using widgets to stop opponents seeing how much health their opponent has remaining it challenges the player to remember how much damage they have done.</a:t>
            </a:r>
          </a:p>
          <a:p>
            <a:pPr lvl="2"/>
            <a:r>
              <a:rPr lang="en-GB" dirty="0" smtClean="0"/>
              <a:t>This could lead to more thoughtful/skilled play as the player can predict their opponents next move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depth mechanic explanation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6832"/>
            <a:ext cx="8596668" cy="3880773"/>
          </a:xfrm>
        </p:spPr>
        <p:txBody>
          <a:bodyPr/>
          <a:lstStyle/>
          <a:p>
            <a:r>
              <a:rPr lang="en-GB" dirty="0" smtClean="0"/>
              <a:t>A strategy mechanic utilizing advanced rock, paper, scissors.</a:t>
            </a:r>
          </a:p>
          <a:p>
            <a:r>
              <a:rPr lang="en-GB" dirty="0" smtClean="0"/>
              <a:t>Turn-based selections</a:t>
            </a:r>
          </a:p>
          <a:p>
            <a:pPr lvl="1"/>
            <a:r>
              <a:rPr lang="en-GB" dirty="0" smtClean="0"/>
              <a:t>Player 1 chooses action</a:t>
            </a:r>
          </a:p>
          <a:p>
            <a:pPr lvl="1"/>
            <a:r>
              <a:rPr lang="en-GB" dirty="0" smtClean="0"/>
              <a:t>Passes device to player 2</a:t>
            </a:r>
          </a:p>
          <a:p>
            <a:pPr lvl="1"/>
            <a:r>
              <a:rPr lang="en-GB" dirty="0" smtClean="0"/>
              <a:t>Player 2 chooses action</a:t>
            </a:r>
          </a:p>
          <a:p>
            <a:pPr lvl="1"/>
            <a:r>
              <a:rPr lang="en-GB" dirty="0" smtClean="0"/>
              <a:t>Places device inbetween both players</a:t>
            </a:r>
          </a:p>
          <a:p>
            <a:pPr lvl="1"/>
            <a:r>
              <a:rPr lang="en-GB" dirty="0" smtClean="0"/>
              <a:t>Actions resolve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6875813" y="2660073"/>
            <a:ext cx="1733797" cy="118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Choose Action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8441376" y="3536868"/>
            <a:ext cx="1733797" cy="118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Pass to Player 2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7764483" y="4831278"/>
            <a:ext cx="1733797" cy="118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Choose Action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5911933" y="4831278"/>
            <a:ext cx="1733797" cy="118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Resolve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413169" y="3477491"/>
            <a:ext cx="1733797" cy="118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Pass to Player 1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467106" y="3574473"/>
            <a:ext cx="332510" cy="2375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882743" y="4678878"/>
            <a:ext cx="154379" cy="285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493330" y="5557652"/>
            <a:ext cx="2731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68291" y="4560125"/>
            <a:ext cx="356261" cy="3562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650182" y="3443844"/>
            <a:ext cx="463137" cy="2375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04613" y="2351314"/>
            <a:ext cx="21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8597735" y="2220686"/>
            <a:ext cx="159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816459" y="2268181"/>
            <a:ext cx="19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Core Game Loop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</a:t>
            </a:r>
            <a:r>
              <a:rPr lang="en-GB" dirty="0" smtClean="0"/>
              <a:t>oodboards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748129" y="1244930"/>
            <a:ext cx="7778339" cy="4945035"/>
            <a:chOff x="142504" y="1244930"/>
            <a:chExt cx="7778339" cy="4945035"/>
          </a:xfrm>
        </p:grpSpPr>
        <p:pic>
          <p:nvPicPr>
            <p:cNvPr id="3074" name="Picture 2" descr="Image result for child of light battle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504" y="1249919"/>
              <a:ext cx="4005868" cy="2253301"/>
            </a:xfrm>
            <a:prstGeom prst="rect">
              <a:avLst/>
            </a:prstGeom>
            <a:noFill/>
          </p:spPr>
        </p:pic>
        <p:pic>
          <p:nvPicPr>
            <p:cNvPr id="3076" name="Picture 4" descr="Image result for final fantasy turn bas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3703" y="3464190"/>
              <a:ext cx="4000785" cy="2725775"/>
            </a:xfrm>
            <a:prstGeom prst="rect">
              <a:avLst/>
            </a:prstGeom>
            <a:noFill/>
          </p:spPr>
        </p:pic>
        <p:pic>
          <p:nvPicPr>
            <p:cNvPr id="3078" name="Picture 6" descr="Image result for dragon quest battle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33810" y="1244930"/>
              <a:ext cx="3787032" cy="2227309"/>
            </a:xfrm>
            <a:prstGeom prst="rect">
              <a:avLst/>
            </a:prstGeom>
            <a:noFill/>
          </p:spPr>
        </p:pic>
        <p:pic>
          <p:nvPicPr>
            <p:cNvPr id="3080" name="Picture 8" descr="Image result for chrono trigger battles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0739" y="3446811"/>
              <a:ext cx="3800104" cy="274023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the Game will look</a:t>
            </a:r>
            <a:endParaRPr lang="en-GB" dirty="0"/>
          </a:p>
        </p:txBody>
      </p:sp>
      <p:pic>
        <p:nvPicPr>
          <p:cNvPr id="4" name="Picture 3" descr="Game Scre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2532" y="273125"/>
            <a:ext cx="5612833" cy="5612833"/>
          </a:xfrm>
          <a:prstGeom prst="rect">
            <a:avLst/>
          </a:prstGeom>
        </p:spPr>
      </p:pic>
      <p:pic>
        <p:nvPicPr>
          <p:cNvPr id="5" name="Picture 4" descr="Main Men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43901" y="1497281"/>
            <a:ext cx="4691505" cy="4691505"/>
          </a:xfrm>
          <a:prstGeom prst="rect">
            <a:avLst/>
          </a:prstGeom>
        </p:spPr>
      </p:pic>
      <p:pic>
        <p:nvPicPr>
          <p:cNvPr id="6" name="Picture 5" descr="Player Information Scree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55549" y="1524239"/>
            <a:ext cx="4679630" cy="46796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626" y="1235035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Main Menu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786228" y="1256804"/>
            <a:ext cx="167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Player Actions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728835" y="4368146"/>
            <a:ext cx="153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Game Screen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371</Words>
  <Application>Microsoft Office PowerPoint</Application>
  <PresentationFormat>Custom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A Knights duel</vt:lpstr>
      <vt:lpstr>Our Previous Idea</vt:lpstr>
      <vt:lpstr>Our New Idea</vt:lpstr>
      <vt:lpstr>Demographic</vt:lpstr>
      <vt:lpstr>Features</vt:lpstr>
      <vt:lpstr>Features Cont.</vt:lpstr>
      <vt:lpstr>In depth mechanic explanation</vt:lpstr>
      <vt:lpstr>Moodboards</vt:lpstr>
      <vt:lpstr>How the Game will look</vt:lpstr>
      <vt:lpstr>Feedback</vt:lpstr>
      <vt:lpstr>Continuation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Gilmour fixed</dc:creator>
  <cp:lastModifiedBy>Games</cp:lastModifiedBy>
  <cp:revision>39</cp:revision>
  <dcterms:created xsi:type="dcterms:W3CDTF">2018-03-06T20:33:58Z</dcterms:created>
  <dcterms:modified xsi:type="dcterms:W3CDTF">2018-03-07T13:13:10Z</dcterms:modified>
</cp:coreProperties>
</file>