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8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69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5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7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3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2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6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4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66111C-4CA2-4B57-B536-20190280F67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9AB4-3916-4807-A01F-9791C9CBA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8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D19F-E064-4CD8-8B88-CECD709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</a:t>
            </a:r>
          </a:p>
        </p:txBody>
      </p:sp>
      <p:pic>
        <p:nvPicPr>
          <p:cNvPr id="1026" name="Picture 2" descr="Image result for hill climb racing">
            <a:extLst>
              <a:ext uri="{FF2B5EF4-FFF2-40B4-BE49-F238E27FC236}">
                <a16:creationId xmlns:a16="http://schemas.microsoft.com/office/drawing/2014/main" id="{90D3F770-5592-4844-801E-F6F477C6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20" y="1967313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CF4F3-0A6C-4F39-B915-73BE94A252A9}"/>
              </a:ext>
            </a:extLst>
          </p:cNvPr>
          <p:cNvSpPr txBox="1"/>
          <p:nvPr/>
        </p:nvSpPr>
        <p:spPr>
          <a:xfrm>
            <a:off x="1074198" y="1597981"/>
            <a:ext cx="1001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Hill Climb Racing					Rider						Chameleon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0111A-FC64-4D3E-AF17-DC8846559E77}"/>
              </a:ext>
            </a:extLst>
          </p:cNvPr>
          <p:cNvSpPr txBox="1"/>
          <p:nvPr/>
        </p:nvSpPr>
        <p:spPr>
          <a:xfrm>
            <a:off x="1355964" y="4613688"/>
            <a:ext cx="7054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Players take it in turn to get the furthest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drive by pressing the space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map will have bumps etc, so the player has the judge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could be boosts and pick-ups that could cut your time, or add time onto the players</a:t>
            </a:r>
          </a:p>
        </p:txBody>
      </p:sp>
      <p:pic>
        <p:nvPicPr>
          <p:cNvPr id="1028" name="Picture 4" descr="Image result for Rider">
            <a:extLst>
              <a:ext uri="{FF2B5EF4-FFF2-40B4-BE49-F238E27FC236}">
                <a16:creationId xmlns:a16="http://schemas.microsoft.com/office/drawing/2014/main" id="{924F019D-D1FC-4296-8ADA-E5461D5F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70" y="1962912"/>
            <a:ext cx="2948812" cy="165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ider">
            <a:extLst>
              <a:ext uri="{FF2B5EF4-FFF2-40B4-BE49-F238E27FC236}">
                <a16:creationId xmlns:a16="http://schemas.microsoft.com/office/drawing/2014/main" id="{3C46669E-B7FB-4FE3-8B5E-7B508196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86" y="1962912"/>
            <a:ext cx="2430064" cy="219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meleon Run">
            <a:extLst>
              <a:ext uri="{FF2B5EF4-FFF2-40B4-BE49-F238E27FC236}">
                <a16:creationId xmlns:a16="http://schemas.microsoft.com/office/drawing/2014/main" id="{54A06B23-A611-4283-876A-8DD45C83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78" y="1942141"/>
            <a:ext cx="3331006" cy="18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ameleon Run">
            <a:extLst>
              <a:ext uri="{FF2B5EF4-FFF2-40B4-BE49-F238E27FC236}">
                <a16:creationId xmlns:a16="http://schemas.microsoft.com/office/drawing/2014/main" id="{DF875D0D-E76E-484D-909F-B9A8734D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3815832"/>
            <a:ext cx="2997907" cy="18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41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Game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Fuller</dc:creator>
  <cp:lastModifiedBy>Jack Fuller</cp:lastModifiedBy>
  <cp:revision>5</cp:revision>
  <dcterms:created xsi:type="dcterms:W3CDTF">2018-02-06T15:22:27Z</dcterms:created>
  <dcterms:modified xsi:type="dcterms:W3CDTF">2018-02-06T22:00:42Z</dcterms:modified>
</cp:coreProperties>
</file>