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4863-E0BA-4CFA-8304-17214D0D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AE6D5-4A38-456D-A7A6-8AAC7AF93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166E0-0A57-4678-9D5F-CCD1A06C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63F08-E120-45C6-A112-FBAAA49D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C4A8-CCA7-4EC6-87E3-AE9CE6C4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9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4030-E2EF-4B1B-A5CE-26055B16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E51E4-F2F1-4973-A633-C175EBD4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843B9-C52C-4616-A278-ECDC7BEF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9D30-F7E0-42CA-9846-5F2045DB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2A59-74D5-46E6-9E13-D07A976C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AA5E7-06F1-4F5E-B097-4C229208F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C3311-01E6-448D-8E2B-0ABEA523B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248E-7719-470B-AB9F-E5CE2444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EC53-E369-41C2-BEDC-F5F91E09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9477-AA9F-4EC1-9D8C-F67F0C57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37A6-BF8E-4A1A-84BF-EC20289B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696C-BC01-4980-B09A-564D9D36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F05A-F5D3-4FB0-A626-3B73E003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75C1-9611-4B4C-A9A9-CC8026D4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EB54E-DC13-4EDD-8696-5C53B22D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6CDA-FE1C-4B13-B8EE-1CE6EC00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2DCC8-D69A-4C22-AA81-4CE8F005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7DF-8007-409C-B86A-D1CFF4C9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4616-8E4F-46C6-9EE0-F869FC8F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E029-C8B1-4647-8D6D-8E1D37DC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A4FD-D731-457C-B25F-81B7BB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9180-8A48-41C9-9F99-696E83E4C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3B7E-DC63-41AF-BB44-795ABBF0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7B25C-0861-4068-8F22-F7598089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17591-2F9C-4407-8506-19490C5E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F68E-DCCF-4651-A1C0-B08130BA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20EC-C73D-44BE-A31B-F62885D7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5DC9-390E-40A2-82B0-F75CE109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F8647-7EB5-4903-93CB-3342F573A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AB19C-EDE3-490C-BAD9-0297F5D04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C85D1-2A1E-412F-BBBA-B46E57BD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7C38C-3F6E-4387-93C1-22D5D729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E0B3F-6801-47DC-A68A-9BF2FA72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085F4-F9A1-490D-8144-4D6ED28E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5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38C2-8B78-4C6B-AF88-3BFE281D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BB2D5-D8C7-4A94-8A3F-49308C64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DECE3-992D-4509-99C0-685E6DDA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5D518-F540-4DD6-896D-1AC59EA3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78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31D4E-1811-4BF9-BFEF-DA5C3CF2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8A2CF-EFB6-4FEF-884A-8C59CFEA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856BD-0A37-4122-9211-BBF2EEBD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1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14B6-7FDB-457B-8EAB-252A78F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5835-E9BD-4904-8A3A-1052279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75FB-68C2-4969-9E61-36BBE09AF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F8737-4A39-498E-98BC-70B128B5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96BE7-D983-4F61-A952-F0F262BC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E5F8-22B6-48AF-BF4B-DF9ED751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44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2CAB-AAB6-484B-9B40-C7F4FC69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881B3-17F6-4786-BC78-7B9F0F2D3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98CF9-9761-40A3-AC40-16417924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92978-471B-43CA-A523-D637084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72CB-1C33-46B3-83AF-EAF75F83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D4E89-2A72-4EDD-BD97-1F29E50B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3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D8E03-45DD-477D-90BA-9CDC7C07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4BBB0-13AF-4EBB-A886-46B787EB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4254-3773-4108-86F0-FD144C575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72DD-7E48-4959-A2E7-BFDAA744E57E}" type="datetimeFigureOut">
              <a:rPr lang="en-GB" smtClean="0"/>
              <a:t>05/02/2018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70B7-87E0-4AAF-A6E2-EA5B96CC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C2A6-8DFC-4A82-A9CC-D0D88774B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1A4BC-B8E5-41BA-8613-830FB62EC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8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bile games jumping">
            <a:extLst>
              <a:ext uri="{FF2B5EF4-FFF2-40B4-BE49-F238E27FC236}">
                <a16:creationId xmlns:a16="http://schemas.microsoft.com/office/drawing/2014/main" id="{86C0CB05-1F21-423A-9581-0EBFD1B8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520" y="1134951"/>
            <a:ext cx="2223349" cy="394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lock destroyer mobile game">
            <a:extLst>
              <a:ext uri="{FF2B5EF4-FFF2-40B4-BE49-F238E27FC236}">
                <a16:creationId xmlns:a16="http://schemas.microsoft.com/office/drawing/2014/main" id="{4B098212-E382-4D15-B121-B04E56FED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94" y="3429000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3A5C834-BFD0-4A5F-9732-957F9BAE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524" y="314325"/>
            <a:ext cx="18288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ixel bomb">
            <a:extLst>
              <a:ext uri="{FF2B5EF4-FFF2-40B4-BE49-F238E27FC236}">
                <a16:creationId xmlns:a16="http://schemas.microsoft.com/office/drawing/2014/main" id="{E0A9BB08-95F1-483F-B4DD-83C777C1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193" y="2260288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inesweeper explosion">
            <a:extLst>
              <a:ext uri="{FF2B5EF4-FFF2-40B4-BE49-F238E27FC236}">
                <a16:creationId xmlns:a16="http://schemas.microsoft.com/office/drawing/2014/main" id="{656E7375-4EB4-4DD9-ADCA-7FD32272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19" y="4445769"/>
            <a:ext cx="3796675" cy="21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op down grass blocks">
            <a:extLst>
              <a:ext uri="{FF2B5EF4-FFF2-40B4-BE49-F238E27FC236}">
                <a16:creationId xmlns:a16="http://schemas.microsoft.com/office/drawing/2014/main" id="{7FA5EEFC-63AA-47C2-AE73-5A3E3C02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90" y="2524998"/>
            <a:ext cx="2429522" cy="16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top down stone block game">
            <a:extLst>
              <a:ext uri="{FF2B5EF4-FFF2-40B4-BE49-F238E27FC236}">
                <a16:creationId xmlns:a16="http://schemas.microsoft.com/office/drawing/2014/main" id="{D21E73B1-D64B-4489-8E0A-FE5BEE487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90" y="381645"/>
            <a:ext cx="3796675" cy="189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4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 Keeble (s185109)</dc:creator>
  <cp:lastModifiedBy>Bailey Keeble (s185109)</cp:lastModifiedBy>
  <cp:revision>5</cp:revision>
  <dcterms:created xsi:type="dcterms:W3CDTF">2018-02-03T14:55:21Z</dcterms:created>
  <dcterms:modified xsi:type="dcterms:W3CDTF">2018-02-05T18:33:31Z</dcterms:modified>
</cp:coreProperties>
</file>