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78D8D7A-4C8F-46D4-9003-28595452C226}" type="datetimeFigureOut">
              <a:rPr lang="en-GB" smtClean="0"/>
              <a:t>12/02/2018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729C93-4718-464B-9117-497A1F63AA0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04864" y="2924944"/>
            <a:ext cx="7772400" cy="1470025"/>
          </a:xfrm>
        </p:spPr>
        <p:txBody>
          <a:bodyPr>
            <a:noAutofit/>
          </a:bodyPr>
          <a:lstStyle/>
          <a:p>
            <a:pPr algn="r"/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Different art styles</a:t>
            </a:r>
            <a:br>
              <a:rPr lang="en-GB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 for</a:t>
            </a:r>
            <a:br>
              <a:rPr lang="en-GB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 our game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2360" y="6381328"/>
            <a:ext cx="6400800" cy="1752600"/>
          </a:xfrm>
        </p:spPr>
        <p:txBody>
          <a:bodyPr>
            <a:normAutofit/>
          </a:bodyPr>
          <a:lstStyle/>
          <a:p>
            <a:r>
              <a:rPr lang="en-GB" sz="1400" dirty="0" err="1" smtClean="0"/>
              <a:t>Ionut</a:t>
            </a:r>
            <a:r>
              <a:rPr lang="en-GB" sz="1400" dirty="0" smtClean="0"/>
              <a:t> </a:t>
            </a:r>
            <a:r>
              <a:rPr lang="en-GB" sz="1400" dirty="0" err="1" smtClean="0"/>
              <a:t>Ciobanu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866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err="1" smtClean="0"/>
              <a:t>Cel</a:t>
            </a:r>
            <a:r>
              <a:rPr lang="en-GB" dirty="0" smtClean="0"/>
              <a:t>-Shading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GB" sz="1600" dirty="0" err="1" smtClean="0"/>
              <a:t>Cel</a:t>
            </a:r>
            <a:r>
              <a:rPr lang="en-GB" sz="1600" dirty="0" smtClean="0"/>
              <a:t>-Shading is when the texture of an object is made to look like it’s been taken out of a comic book or a hand drawn image using </a:t>
            </a:r>
            <a:r>
              <a:rPr lang="en-GB" sz="1600" u="sng" dirty="0" smtClean="0"/>
              <a:t>flat colours</a:t>
            </a:r>
            <a:r>
              <a:rPr lang="en-GB" sz="1600" dirty="0" smtClean="0"/>
              <a:t> (giving the impression it’s been hand drawn).</a:t>
            </a:r>
            <a:endParaRPr lang="en-GB" sz="1600" dirty="0"/>
          </a:p>
        </p:txBody>
      </p:sp>
      <p:pic>
        <p:nvPicPr>
          <p:cNvPr id="1026" name="Picture 2" descr="C:\Users\John\OneDrive\University Work\SECOND YEAR\Managing Games Production - Group Project\Images\ay7t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4400"/>
            <a:ext cx="2424784" cy="210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hn\OneDrive\University Work\SECOND YEAR\Managing Games Production - Group Project\Images\wind-waker-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6" y="4221088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OneDrive\University Work\SECOND YEAR\Managing Games Production - Group Project\Images\MediaHand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29000"/>
            <a:ext cx="5715001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GB" dirty="0" smtClean="0"/>
              <a:t>Vector 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Shiny colourful lines, geometrical shapes to represent game objects. </a:t>
            </a:r>
          </a:p>
          <a:p>
            <a:endParaRPr lang="en-GB" sz="1600" dirty="0"/>
          </a:p>
        </p:txBody>
      </p:sp>
      <p:pic>
        <p:nvPicPr>
          <p:cNvPr id="2050" name="Picture 2" descr="C:\Users\John\OneDrive\University Work\SECOND YEAR\Managing Games Production - Group Project\Images\1879898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045503"/>
            <a:ext cx="2442379" cy="190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hn\OneDrive\University Work\SECOND YEAR\Managing Games Production - Group Project\Images\c9029287f2bee11f4cfd5b96c2bc3e51-650-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7" y="3823332"/>
            <a:ext cx="615348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ohn\OneDrive\University Work\SECOND YEAR\Managing Games Production - Group Project\Images\Trace_Vector_screenshot_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643840" cy="20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ohn\OneDrive\University Work\SECOND YEAR\Managing Games Production - Group Project\Images\Prune-500x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32783"/>
            <a:ext cx="3152802" cy="28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Characterized </a:t>
            </a:r>
            <a:r>
              <a:rPr lang="en-GB" sz="1600" dirty="0"/>
              <a:t>by “deliberate </a:t>
            </a:r>
            <a:r>
              <a:rPr lang="en-GB" sz="1600" dirty="0" smtClean="0"/>
              <a:t>colour </a:t>
            </a:r>
            <a:r>
              <a:rPr lang="en-GB" sz="1600" dirty="0"/>
              <a:t>choices, edge-to-edge imagery, large-scale typography, and intentional white space” for a bold, graphic </a:t>
            </a:r>
            <a:r>
              <a:rPr lang="en-GB" sz="1600" dirty="0" smtClean="0"/>
              <a:t>look according to Google.</a:t>
            </a:r>
            <a:endParaRPr lang="en-GB" sz="1600" dirty="0"/>
          </a:p>
        </p:txBody>
      </p:sp>
      <p:pic>
        <p:nvPicPr>
          <p:cNvPr id="3074" name="Picture 2" descr="C:\Users\John\OneDrive\University Work\SECOND YEAR\Managing Games Production - Group Project\Images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5"/>
            <a:ext cx="5074676" cy="28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ohn\OneDrive\University Work\SECOND YEAR\Managing Games Production - Group Project\Images\altosodyyse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62636"/>
            <a:ext cx="3189449" cy="17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2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John\OneDrive\University Work\SECOND YEAR\Managing Games Production - Group Project\Images\Candy-Crush-Saga-android-ekran-görüntüsü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204864"/>
            <a:ext cx="201622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Stylized, modern, Candy Crush like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An art style similar to Candy Crush’s art style, as it’s pretty similar to our game. </a:t>
            </a:r>
            <a:endParaRPr lang="en-GB" sz="1600" dirty="0"/>
          </a:p>
        </p:txBody>
      </p:sp>
      <p:pic>
        <p:nvPicPr>
          <p:cNvPr id="4098" name="Picture 2" descr="C:\Users\John\OneDrive\University Work\SECOND YEAR\Managing Games Production - Group Project\Images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0" y="2564904"/>
            <a:ext cx="3384376" cy="21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ohn\OneDrive\University Work\SECOND YEAR\Managing Games Production - Group Project\Images\unnamed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48" y="4149080"/>
            <a:ext cx="3384375" cy="22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9156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38</TotalTime>
  <Words>112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Different art styles  for  our game</vt:lpstr>
      <vt:lpstr>Cel-Shading</vt:lpstr>
      <vt:lpstr>Vector Graphics</vt:lpstr>
      <vt:lpstr>Material Design</vt:lpstr>
      <vt:lpstr>Stylized, modern, Candy Crush like</vt:lpstr>
    </vt:vector>
  </TitlesOfParts>
  <Company>University Of Suffolk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art styles  for  our game</dc:title>
  <dc:creator>Ciobanu Ionut</dc:creator>
  <cp:lastModifiedBy>Ciobanu Ionut</cp:lastModifiedBy>
  <cp:revision>4</cp:revision>
  <dcterms:created xsi:type="dcterms:W3CDTF">2018-02-12T22:47:45Z</dcterms:created>
  <dcterms:modified xsi:type="dcterms:W3CDTF">2018-02-12T23:26:29Z</dcterms:modified>
</cp:coreProperties>
</file>