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A0CD-6EB1-4A2B-A2A5-4BBBA96BC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078B7-F6C7-4058-BBE1-456B457A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F4AB-A7FF-458F-8312-27E3EB45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67A-555B-4E83-AE14-E925A184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7C8F-8E4C-48CD-A348-8C8987B9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5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DC67-01E5-4418-8258-206EC15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FA959-62E1-4039-BF27-76956EAD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843F-651C-43A7-998F-63DCB969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9B34-F58B-45D0-B48A-6F70D430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9960-BAAD-471D-8A00-E7752E8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25BF3-B297-4653-A3E0-E99BF714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E95AB-110B-4163-9682-6D7C367C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9B3D-612C-44D2-BAA5-1BC8DB1E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5DF1-C32D-40B0-8BE3-D05C2B6E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908D-B87E-41AB-ACF3-FAE65C3B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6186-DFED-4427-930F-60A11E04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0B7F-3D90-4B50-9CB6-183610A3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657A-FC7D-4B18-AC43-BE8B107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4EF0-8B8D-4FB4-9BF3-6CC7D22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8967-DE80-4377-AC05-7995250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35E8-6B41-42A4-B2DA-E4F67563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A6C6-ACC6-4489-906E-372C9302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56B8-7CAB-483C-82D1-F3AEF7D0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C704-362C-4DC9-9360-A757B60E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512D-D844-4A69-8B12-607737ED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8E29-2F9F-4B30-81C7-22B136FB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34F9-206A-45C8-B45D-66E175AB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34829-C51C-4B57-A5C1-27E7BC96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654D-E942-46F3-BE11-FB490F2C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79A2-FE0B-46FC-A9BD-AE63E33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E25D-EAFE-4E8E-8693-41B6642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CF48-3387-4C95-AD23-F481350C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1EAA-5B63-4A55-9E8A-8E73EBB1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90ED8-E175-4290-A5FA-E875E806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FA1B3-1F7E-482C-A392-208AA279D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B38BC-DA6B-4885-8D7A-915B4AC00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9B21E-7DC3-4FCC-9495-E1AC5D8D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64791-7496-4A45-98A6-C90B2805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2F46E-8F05-42AB-8811-B0B7325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26A3-267F-4513-B64D-51D4898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F9129-0E8B-4808-A44F-5CF7C029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3716-87ED-4084-8B9B-6431FCD2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676C8-DCC1-446D-87C4-8DEECE86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5A0E8-8DF4-43B9-BC2E-0119256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82877-9C85-4768-BE4D-C4211068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2D9F0-C60B-47D7-99FA-67F715D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301-FC0F-4696-AA5D-A76E8F0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4231-5806-412F-AA49-3D897D8A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11B5-CC36-4261-8625-C9FEE95F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1D8-7CF0-4CF3-9C69-7003ECBF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FFDB-A904-490B-9BB7-03E77A09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5B4F3-B466-4015-B387-B4B515BA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E95-C0F4-4D94-BFDD-67BDA49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87E67-A321-4673-AFB5-49AAAFE09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7BF09-145A-48FD-A183-1C4AC7CE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F2E97-69AA-4135-BC68-6DE4A495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08FB4-74A9-4656-9565-9CABC5D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2787-6A6B-44EA-A1B2-E47EDC1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EB26F-D722-42E2-B80A-EDB88B5F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2965-9448-4EEA-A831-FF695913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A603-8E56-4343-BF6C-98783A884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A494-AAD1-4940-A250-4CA24EB5DD3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7FE5-0AAF-4B71-8D00-EE89FEEB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9FEF-CC7A-4B5E-827C-3256222C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B3F8-14A4-474B-ABB5-7D3AA3D13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3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art styles games">
            <a:extLst>
              <a:ext uri="{FF2B5EF4-FFF2-40B4-BE49-F238E27FC236}">
                <a16:creationId xmlns:a16="http://schemas.microsoft.com/office/drawing/2014/main" id="{566AA07A-8708-4788-9945-EA780857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36981"/>
            <a:ext cx="3834312" cy="21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toon art styles games">
            <a:extLst>
              <a:ext uri="{FF2B5EF4-FFF2-40B4-BE49-F238E27FC236}">
                <a16:creationId xmlns:a16="http://schemas.microsoft.com/office/drawing/2014/main" id="{C0D19D11-7ACF-419B-8221-4B9F70A1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62" y="3934780"/>
            <a:ext cx="3956264" cy="222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rtoon art styles games">
            <a:extLst>
              <a:ext uri="{FF2B5EF4-FFF2-40B4-BE49-F238E27FC236}">
                <a16:creationId xmlns:a16="http://schemas.microsoft.com/office/drawing/2014/main" id="{C5EC92A9-50EA-4FC5-884A-F9BC854B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76" y="3116062"/>
            <a:ext cx="2904647" cy="242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implistic game art styles">
            <a:extLst>
              <a:ext uri="{FF2B5EF4-FFF2-40B4-BE49-F238E27FC236}">
                <a16:creationId xmlns:a16="http://schemas.microsoft.com/office/drawing/2014/main" id="{06F737A3-B3A4-46C6-BADC-269857FE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45" y="555779"/>
            <a:ext cx="3708399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implistic game art styles">
            <a:extLst>
              <a:ext uri="{FF2B5EF4-FFF2-40B4-BE49-F238E27FC236}">
                <a16:creationId xmlns:a16="http://schemas.microsoft.com/office/drawing/2014/main" id="{6DE4AECE-FB5B-4256-AC95-4D58D2BE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1" y="981306"/>
            <a:ext cx="3430928" cy="19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implistic art style">
            <a:extLst>
              <a:ext uri="{FF2B5EF4-FFF2-40B4-BE49-F238E27FC236}">
                <a16:creationId xmlns:a16="http://schemas.microsoft.com/office/drawing/2014/main" id="{EC6F3148-1E02-4CB7-B74F-7B8C6065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4" y="3429000"/>
            <a:ext cx="3892162" cy="25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Keeble (s185109)</dc:creator>
  <cp:lastModifiedBy>Bailey Keeble (s185109)</cp:lastModifiedBy>
  <cp:revision>3</cp:revision>
  <dcterms:created xsi:type="dcterms:W3CDTF">2018-02-12T19:40:06Z</dcterms:created>
  <dcterms:modified xsi:type="dcterms:W3CDTF">2018-02-12T20:29:32Z</dcterms:modified>
</cp:coreProperties>
</file>