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A547-B19D-4C90-9026-B02001AC9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244CB-419A-4F9C-B74F-D061AB734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13EAE-0058-4C3B-B147-42540A6F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518-BFD9-4288-BA2F-FB72E9CFA7C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3096-EF98-443C-803C-0E5923A5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D0CF-598D-4640-8FFF-39FC1B85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C2BA-1759-4CF3-9603-1AA82FCD2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84E1-93C5-45E8-9F4C-4B9FB98C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5018A-C989-4472-840A-4BA885278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8CFE-A0BC-495C-A78B-4254AB76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518-BFD9-4288-BA2F-FB72E9CFA7C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B32D4-4C67-4B40-B7DA-997EAABC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58D97-47F3-4F4B-A376-2B8097FB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C2BA-1759-4CF3-9603-1AA82FCD2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5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C6C7D-7BDA-49EF-8CD8-4B21F076A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2E77-90CA-4865-82A5-4879E3F5B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96150-53C3-4F64-8392-35AE4E34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518-BFD9-4288-BA2F-FB72E9CFA7C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3ABF6-A091-45E8-9530-14EFE8F1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3D40-D3B1-4426-BD48-0B4F5B86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C2BA-1759-4CF3-9603-1AA82FCD2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06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E520-B4B1-4F59-BE20-E5E1C5AA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ABDA-A092-4A36-BA6F-E625263A4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3BA8-8F39-414A-8CB3-94AF12B3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518-BFD9-4288-BA2F-FB72E9CFA7C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9BA7D-1D8C-40A3-B0CB-E44767AA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0E52-1637-4C59-9971-79E39F7C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C2BA-1759-4CF3-9603-1AA82FCD2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66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C4AA-F090-4DB1-B48C-A448F7E9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0E8F9-3F52-4134-80E8-43A6F4C2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B1042-0932-4B35-B72C-F57D332E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518-BFD9-4288-BA2F-FB72E9CFA7C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0AAF-1585-43FE-843C-5EAABFBC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86557-0EA9-404C-A847-8EF27EBC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C2BA-1759-4CF3-9603-1AA82FCD2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7596-06C9-409E-BC5C-9A7D0B75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1B3D-C334-47FB-8D28-0C10F0D7B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AA39C-DBEB-4996-AB3B-E15977979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DFC60-8F77-4919-AACD-C2537848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518-BFD9-4288-BA2F-FB72E9CFA7C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C22BF-16E9-43E7-A9A9-B7E6F67E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B0044-CA5C-40B7-A62D-93D8483D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C2BA-1759-4CF3-9603-1AA82FCD2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2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7003-2F51-489D-9FE2-C9D84DAC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48D4F-1E83-440C-887C-720204A2D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CB7FF-A5D4-4DE7-A779-632819293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24EB-96FF-4392-9641-0CE671001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1F1D6-715A-4142-B3A5-4CC0A9A12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FE595-481C-4407-BC00-8B3B8B59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518-BFD9-4288-BA2F-FB72E9CFA7C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1F3A6-FC66-4157-BBA3-C028C6E7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8E46F-1B3D-47E9-AE61-D54830D5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C2BA-1759-4CF3-9603-1AA82FCD2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83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A29B-94B5-4C34-9EF3-0203804B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9F3C0-9A35-4E7A-8AF8-6CD084C0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518-BFD9-4288-BA2F-FB72E9CFA7C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F65CD-0DB6-4167-98FA-04170EB4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6ED9B-707E-45B9-9E20-743061CA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C2BA-1759-4CF3-9603-1AA82FCD2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92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7110A-DD7E-44EC-9981-A2B6D5A9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518-BFD9-4288-BA2F-FB72E9CFA7C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A9A78-FFC7-4C57-BAB8-5243DA13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AEA2B-C7D9-4559-A53A-02932DB3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C2BA-1759-4CF3-9603-1AA82FCD2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31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7BF6-D0CF-4E25-BFBF-13509F2F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90C8-F9C6-4A86-9FCD-7DA4AC9D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26D57-87DE-4CE0-9C53-CADA12592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C332D-F6DA-4FD3-A1D8-10970DFE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518-BFD9-4288-BA2F-FB72E9CFA7C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E7A7D-66D1-4CF8-AF28-3AE07EE4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FECD-3EC0-4184-AE68-5FA94F10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C2BA-1759-4CF3-9603-1AA82FCD2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79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9354-B4FC-4D6F-9E98-89410911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91FA3-476A-4BD5-8F2D-BF854B7B7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96DA5-7969-4BBA-8EB3-908E3F87D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B8FBB-53BB-42B4-AB9C-90FAE3F2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3518-BFD9-4288-BA2F-FB72E9CFA7C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E40E7-523E-4083-ACE4-50E88E36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6C907-0B76-481E-A84D-44A977B5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C2BA-1759-4CF3-9603-1AA82FCD2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84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9F794-F523-4D92-AD8A-DD686CD6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371E6-A1B5-46D4-92B2-902AB58C1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674F-46C9-455D-A8E9-053783F2B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53518-BFD9-4288-BA2F-FB72E9CFA7C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147D-AEBE-4CC7-B6F1-63662A45B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20EB-C350-4A99-9439-281D1DDB7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7C2BA-1759-4CF3-9603-1AA82FCD2B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oulderdash">
            <a:extLst>
              <a:ext uri="{FF2B5EF4-FFF2-40B4-BE49-F238E27FC236}">
                <a16:creationId xmlns:a16="http://schemas.microsoft.com/office/drawing/2014/main" id="{3F324A91-24D5-4F03-B601-1A06FAA7D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366" y="1143000"/>
            <a:ext cx="2438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oulderdash">
            <a:extLst>
              <a:ext uri="{FF2B5EF4-FFF2-40B4-BE49-F238E27FC236}">
                <a16:creationId xmlns:a16="http://schemas.microsoft.com/office/drawing/2014/main" id="{5779EA92-56EA-4CF5-A5B8-39CA38206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28" y="377301"/>
            <a:ext cx="3937458" cy="221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op down mobile games">
            <a:extLst>
              <a:ext uri="{FF2B5EF4-FFF2-40B4-BE49-F238E27FC236}">
                <a16:creationId xmlns:a16="http://schemas.microsoft.com/office/drawing/2014/main" id="{CB8A5C0E-040E-463D-A9CB-4F25A9D93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64" y="377301"/>
            <a:ext cx="4068932" cy="30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estroying block tower game">
            <a:extLst>
              <a:ext uri="{FF2B5EF4-FFF2-40B4-BE49-F238E27FC236}">
                <a16:creationId xmlns:a16="http://schemas.microsoft.com/office/drawing/2014/main" id="{620D1381-2F49-4143-BFE8-72172F279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87" y="3790950"/>
            <a:ext cx="2438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ice block game">
            <a:extLst>
              <a:ext uri="{FF2B5EF4-FFF2-40B4-BE49-F238E27FC236}">
                <a16:creationId xmlns:a16="http://schemas.microsoft.com/office/drawing/2014/main" id="{6CBE02DB-E0D3-4553-B9C6-E1E9AF9F2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440" y="4064725"/>
            <a:ext cx="2095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jelly block game">
            <a:extLst>
              <a:ext uri="{FF2B5EF4-FFF2-40B4-BE49-F238E27FC236}">
                <a16:creationId xmlns:a16="http://schemas.microsoft.com/office/drawing/2014/main" id="{08C1A8E9-0858-4DE2-B847-22217E80B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01" y="2775474"/>
            <a:ext cx="22288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30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 Keeble (s185109)</dc:creator>
  <cp:lastModifiedBy>Bailey Keeble (s185109)</cp:lastModifiedBy>
  <cp:revision>5</cp:revision>
  <dcterms:created xsi:type="dcterms:W3CDTF">2018-02-06T17:09:35Z</dcterms:created>
  <dcterms:modified xsi:type="dcterms:W3CDTF">2018-02-06T20:20:05Z</dcterms:modified>
</cp:coreProperties>
</file>