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FD5B-6E34-4243-8C3E-61F2E5939A21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B3BA-C560-4310-94DC-B3E212D17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11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FD5B-6E34-4243-8C3E-61F2E5939A21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B3BA-C560-4310-94DC-B3E212D17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73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FD5B-6E34-4243-8C3E-61F2E5939A21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B3BA-C560-4310-94DC-B3E212D17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8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FD5B-6E34-4243-8C3E-61F2E5939A21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B3BA-C560-4310-94DC-B3E212D17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00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FD5B-6E34-4243-8C3E-61F2E5939A21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B3BA-C560-4310-94DC-B3E212D17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94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FD5B-6E34-4243-8C3E-61F2E5939A21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B3BA-C560-4310-94DC-B3E212D17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12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FD5B-6E34-4243-8C3E-61F2E5939A21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B3BA-C560-4310-94DC-B3E212D17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47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FD5B-6E34-4243-8C3E-61F2E5939A21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B3BA-C560-4310-94DC-B3E212D17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2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FD5B-6E34-4243-8C3E-61F2E5939A21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B3BA-C560-4310-94DC-B3E212D17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48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FD5B-6E34-4243-8C3E-61F2E5939A21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B3BA-C560-4310-94DC-B3E212D17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50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FD5B-6E34-4243-8C3E-61F2E5939A21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B3BA-C560-4310-94DC-B3E212D17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24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0FD5B-6E34-4243-8C3E-61F2E5939A21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BB3BA-C560-4310-94DC-B3E212D17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01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\OneDrive\University Work\SECOND YEAR\Managing Games Production - Group Project\Moodboards\hB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hn\OneDrive\University Work\SECOND YEAR\Managing Games Production - Group Project\Moodboards\04_towerbloxx_backgrou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3944921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ohn\OneDrive\University Work\SECOND YEAR\Managing Games Production - Group Project\Moodboards\809b6618a7a5770dde4aa2640f8d9451--family-games-building--block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66" y="44625"/>
            <a:ext cx="2880320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ohn\OneDrive\University Work\SECOND YEAR\Managing Games Production - Group Project\Moodboards\tt3-525x78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" y="2996952"/>
            <a:ext cx="2384995" cy="38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ohn\OneDrive\University Work\SECOND YEAR\Managing Games Production - Group Project\Moodboards\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4624"/>
            <a:ext cx="208728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ohn\OneDrive\University Work\SECOND YEAR\Managing Games Production - Group Project\Moodboards\972540634b5b8c10220fdf057142021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536" y="4509120"/>
            <a:ext cx="3995969" cy="229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John\OneDrive\University Work\SECOND YEAR\Managing Games Production - Group Project\Moodboards\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40992"/>
            <a:ext cx="2596581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35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Suffolk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Ciobanu Ionut</dc:creator>
  <cp:lastModifiedBy>Ciobanu Ionut</cp:lastModifiedBy>
  <cp:revision>1</cp:revision>
  <dcterms:created xsi:type="dcterms:W3CDTF">2018-02-06T20:31:06Z</dcterms:created>
  <dcterms:modified xsi:type="dcterms:W3CDTF">2018-02-06T20:38:31Z</dcterms:modified>
</cp:coreProperties>
</file>