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3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4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99C9-32DC-46C4-91BF-4473C5E811B4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F6D4-029E-4E7C-BE40-8A24BA48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\OneDrive\University Work\SECOND YEAR\Managing Games Production - Group Project\Moodboards\hB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OneDrive\University Work\SECOND YEAR\Managing Games Production - Group Project\Moodboards\785234cdd3c2f1e3b4b244991f923a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86" y="3429000"/>
            <a:ext cx="4651329" cy="33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hn\OneDrive\University Work\SECOND YEAR\Managing Games Production - Group Project\Moodboards\project-highrise-tow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624"/>
            <a:ext cx="683451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hn\OneDrive\University Work\SECOND YEAR\Managing Games Production - Group Project\Moodboards\unnam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2016224" cy="30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OneDrive\University Work\SECOND YEAR\Managing Games Production - Group Project\Moodboards\Buildings-B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73016"/>
            <a:ext cx="433136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Ciobanu Ionut</dc:creator>
  <cp:lastModifiedBy>Ciobanu Ionut</cp:lastModifiedBy>
  <cp:revision>2</cp:revision>
  <dcterms:created xsi:type="dcterms:W3CDTF">2018-02-06T20:38:34Z</dcterms:created>
  <dcterms:modified xsi:type="dcterms:W3CDTF">2018-02-06T20:57:49Z</dcterms:modified>
</cp:coreProperties>
</file>