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310" y="-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4F4B92-FC48-4157-830E-206F1223ABE5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F13B1-2928-4713-A3FC-D28E467D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140"/>
            <a:ext cx="9144000" cy="1290546"/>
          </a:xfrm>
        </p:spPr>
        <p:txBody>
          <a:bodyPr>
            <a:normAutofit fontScale="90000"/>
          </a:bodyPr>
          <a:lstStyle/>
          <a:p>
            <a:r>
              <a:rPr lang="en-GB" b="1" i="1" dirty="0"/>
              <a:t>Group Project</a:t>
            </a:r>
            <a:r>
              <a:rPr lang="en-GB" dirty="0"/>
              <a:t/>
            </a:r>
            <a:br>
              <a:rPr lang="en-GB" dirty="0"/>
            </a:br>
            <a:r>
              <a:rPr lang="en-GB" sz="4400" i="1" dirty="0"/>
              <a:t>Group 18</a:t>
            </a:r>
            <a:endParaRPr lang="en-GB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65F67B-7A84-4A58-952F-3E8698C31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GB" i="1" dirty="0" err="1"/>
              <a:t>Ionut</a:t>
            </a:r>
            <a:r>
              <a:rPr lang="en-GB" i="1" dirty="0"/>
              <a:t> </a:t>
            </a:r>
            <a:r>
              <a:rPr lang="en-GB" i="1" dirty="0" err="1"/>
              <a:t>Ciobanu</a:t>
            </a:r>
            <a:endParaRPr lang="en-GB" i="1" dirty="0"/>
          </a:p>
          <a:p>
            <a:r>
              <a:rPr lang="en-GB" i="1" dirty="0"/>
              <a:t>Bailey Keeble</a:t>
            </a:r>
          </a:p>
          <a:p>
            <a:r>
              <a:rPr lang="en-GB" i="1" dirty="0"/>
              <a:t>Jack Fuller</a:t>
            </a:r>
          </a:p>
        </p:txBody>
      </p:sp>
    </p:spTree>
    <p:extLst>
      <p:ext uri="{BB962C8B-B14F-4D97-AF65-F5344CB8AC3E}">
        <p14:creationId xmlns:p14="http://schemas.microsoft.com/office/powerpoint/2010/main" val="379863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27383-677A-4F68-80F1-DEBC22E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i="1" dirty="0"/>
              <a:t>Logline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58400-563D-4E3C-94DA-CBE93131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Beat your opponent by destroying the blocks beneath you to get to the bottom of the screen before them.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2 Player</a:t>
            </a:r>
          </a:p>
          <a:p>
            <a:r>
              <a:rPr lang="en-GB" sz="2400" dirty="0"/>
              <a:t>Mobile Game</a:t>
            </a:r>
          </a:p>
          <a:p>
            <a:r>
              <a:rPr lang="en-GB" sz="2400" dirty="0"/>
              <a:t>Turn based block </a:t>
            </a:r>
            <a:r>
              <a:rPr lang="en-GB" sz="2400" dirty="0" smtClean="0"/>
              <a:t>destroyed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9158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F56A1-6951-426F-BBC1-17A8E515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i="1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27140-D3F4-4792-9EAB-0AC13F05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986046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Both players must destroy all of the blocks underneath them to get their character to the bottom of the screen.</a:t>
            </a:r>
          </a:p>
          <a:p>
            <a:endParaRPr lang="en-GB" sz="2400" dirty="0"/>
          </a:p>
          <a:p>
            <a:r>
              <a:rPr lang="en-GB" sz="2400" dirty="0"/>
              <a:t>Various blocks have different properties such as stone blocks, fire blocks and water blocks.</a:t>
            </a:r>
          </a:p>
          <a:p>
            <a:endParaRPr lang="en-GB" sz="2400" dirty="0"/>
          </a:p>
          <a:p>
            <a:r>
              <a:rPr lang="en-GB" sz="2400" dirty="0"/>
              <a:t>If a player destroys a stone block between a fire and water block, then the water block will also destroy the fire block without the player tapping it.</a:t>
            </a:r>
          </a:p>
        </p:txBody>
      </p:sp>
    </p:spTree>
    <p:extLst>
      <p:ext uri="{BB962C8B-B14F-4D97-AF65-F5344CB8AC3E}">
        <p14:creationId xmlns:p14="http://schemas.microsoft.com/office/powerpoint/2010/main" val="142775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E39BA-C895-49BB-B154-0F97FF8F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i="1" dirty="0"/>
              <a:t>Core Game Loop</a:t>
            </a:r>
          </a:p>
        </p:txBody>
      </p:sp>
      <p:pic>
        <p:nvPicPr>
          <p:cNvPr id="2050" name="Picture 2" descr="C:\Users\John\OneDrive\University Work\SECOND YEAR\Managing Games Production - Group Project\core 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5" y="1822251"/>
            <a:ext cx="7605032" cy="42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A8F36-A78C-4092-9A0E-29C64F64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are the games challenges?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9D8532-E9C0-4011-8DF9-CE7F5011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52" y="2399062"/>
            <a:ext cx="10515600" cy="266113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challenge of the game is constituted by choosing to destroy the correct sequence of blocks in order to stay ahead of your opponent by distancing yourself and gaining a higher score.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33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Target audience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Age:</a:t>
            </a:r>
          </a:p>
          <a:p>
            <a:pPr marL="0" indent="0">
              <a:buNone/>
            </a:pPr>
            <a:r>
              <a:rPr lang="en-GB" dirty="0" smtClean="0"/>
              <a:t>15 – 30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Gender: </a:t>
            </a:r>
          </a:p>
          <a:p>
            <a:pPr marL="0" indent="0">
              <a:buNone/>
            </a:pPr>
            <a:r>
              <a:rPr lang="en-GB" dirty="0" smtClean="0"/>
              <a:t>Both males and females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Casual gamers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17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F48B9-2BA2-429D-A1FB-25375F3F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081" y="1282729"/>
            <a:ext cx="4590866" cy="1825113"/>
          </a:xfrm>
        </p:spPr>
        <p:txBody>
          <a:bodyPr>
            <a:normAutofit/>
          </a:bodyPr>
          <a:lstStyle/>
          <a:p>
            <a:r>
              <a:rPr lang="en-GB" sz="6600" b="1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6950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169</TotalTime>
  <Words>170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Group Project Group 18</vt:lpstr>
      <vt:lpstr>Logline</vt:lpstr>
      <vt:lpstr>What does the player do?</vt:lpstr>
      <vt:lpstr>Core Game Loop</vt:lpstr>
      <vt:lpstr>What are the games challenges?</vt:lpstr>
      <vt:lpstr>Target audience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Group 18</dc:title>
  <dc:creator>Bailey Keeble (s185109)</dc:creator>
  <cp:lastModifiedBy>Ciobanu Ionut</cp:lastModifiedBy>
  <cp:revision>12</cp:revision>
  <dcterms:created xsi:type="dcterms:W3CDTF">2018-02-06T20:40:03Z</dcterms:created>
  <dcterms:modified xsi:type="dcterms:W3CDTF">2018-02-06T23:37:09Z</dcterms:modified>
</cp:coreProperties>
</file>