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3" r:id="rId1"/>
  </p:sldMasterIdLst>
  <p:notesMasterIdLst>
    <p:notesMasterId r:id="rId15"/>
  </p:notesMasterIdLst>
  <p:sldIdLst>
    <p:sldId id="256" r:id="rId2"/>
    <p:sldId id="257" r:id="rId3"/>
    <p:sldId id="259" r:id="rId4"/>
    <p:sldId id="270" r:id="rId5"/>
    <p:sldId id="271" r:id="rId6"/>
    <p:sldId id="275" r:id="rId7"/>
    <p:sldId id="281" r:id="rId8"/>
    <p:sldId id="277" r:id="rId9"/>
    <p:sldId id="278" r:id="rId10"/>
    <p:sldId id="279" r:id="rId11"/>
    <p:sldId id="280" r:id="rId12"/>
    <p:sldId id="283" r:id="rId13"/>
    <p:sldId id="27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2521"/>
    <a:srgbClr val="243119"/>
    <a:srgbClr val="253219"/>
    <a:srgbClr val="6A90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77485" autoAdjust="0"/>
  </p:normalViewPr>
  <p:slideViewPr>
    <p:cSldViewPr snapToGrid="0">
      <p:cViewPr varScale="1">
        <p:scale>
          <a:sx n="59" d="100"/>
          <a:sy n="59" d="100"/>
        </p:scale>
        <p:origin x="96" y="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8A97F7-914E-4F8F-BC3E-0F818B8C2EDD}" type="datetimeFigureOut">
              <a:rPr lang="en-GB" smtClean="0"/>
              <a:t>18/04/2018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C98841-F3AA-46B8-8041-B1851ECCCE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3267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will include our prototype and just a few words to describe it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98841-F3AA-46B8-8041-B1851ECCCE97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15521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Feedback from play testers, what to add, what to take away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98841-F3AA-46B8-8041-B1851ECCCE97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20596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Feedback from play testers, what to add, what to take away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98841-F3AA-46B8-8041-B1851ECCCE97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1202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Feedback from play testers, what to add, what to take away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98841-F3AA-46B8-8041-B1851ECCCE97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96416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Feedback from play testers, what to add, what to take away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98841-F3AA-46B8-8041-B1851ECCCE97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933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Feedback from play testers, what to add, what to take away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98841-F3AA-46B8-8041-B1851ECCCE97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32663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Feedback from play testers, what to add, what to take away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98841-F3AA-46B8-8041-B1851ECCCE97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6076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Feedback from play testers, what to add, what to take away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98841-F3AA-46B8-8041-B1851ECCCE97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07992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Feedback from play testers, what to add, what to take away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98841-F3AA-46B8-8041-B1851ECCCE97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38839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Feedback from play testers, what to add, what to take away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98841-F3AA-46B8-8041-B1851ECCCE97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25217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Feedback from play testers, what to add, what to take away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98841-F3AA-46B8-8041-B1851ECCCE97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3596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E18B52C-CA09-4098-AC7F-77707B59E0D3}" type="datetimeFigureOut">
              <a:rPr lang="en-GB" smtClean="0"/>
              <a:t>18/04/2018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1A25695-1174-4106-88C3-E67E631095AF}" type="slidenum">
              <a:rPr lang="en-GB" smtClean="0"/>
              <a:t>‹#›</a:t>
            </a:fld>
            <a:endParaRPr lang="en-GB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023439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8B52C-CA09-4098-AC7F-77707B59E0D3}" type="datetimeFigureOut">
              <a:rPr lang="en-GB" smtClean="0"/>
              <a:t>18/04/2018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25695-1174-4106-88C3-E67E631095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854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8B52C-CA09-4098-AC7F-77707B59E0D3}" type="datetimeFigureOut">
              <a:rPr lang="en-GB" smtClean="0"/>
              <a:t>18/04/2018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25695-1174-4106-88C3-E67E631095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61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8B52C-CA09-4098-AC7F-77707B59E0D3}" type="datetimeFigureOut">
              <a:rPr lang="en-GB" smtClean="0"/>
              <a:t>18/04/2018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25695-1174-4106-88C3-E67E631095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782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E18B52C-CA09-4098-AC7F-77707B59E0D3}" type="datetimeFigureOut">
              <a:rPr lang="en-GB" smtClean="0"/>
              <a:t>18/04/2018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1A25695-1174-4106-88C3-E67E631095AF}" type="slidenum">
              <a:rPr lang="en-GB" smtClean="0"/>
              <a:t>‹#›</a:t>
            </a:fld>
            <a:endParaRPr lang="en-GB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3229759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8B52C-CA09-4098-AC7F-77707B59E0D3}" type="datetimeFigureOut">
              <a:rPr lang="en-GB" smtClean="0"/>
              <a:t>18/04/2018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25695-1174-4106-88C3-E67E631095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900644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8B52C-CA09-4098-AC7F-77707B59E0D3}" type="datetimeFigureOut">
              <a:rPr lang="en-GB" smtClean="0"/>
              <a:t>18/04/2018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25695-1174-4106-88C3-E67E631095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458034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8B52C-CA09-4098-AC7F-77707B59E0D3}" type="datetimeFigureOut">
              <a:rPr lang="en-GB" smtClean="0"/>
              <a:t>18/04/2018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25695-1174-4106-88C3-E67E631095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5980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8B52C-CA09-4098-AC7F-77707B59E0D3}" type="datetimeFigureOut">
              <a:rPr lang="en-GB" smtClean="0"/>
              <a:t>18/04/2018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25695-1174-4106-88C3-E67E631095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5339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6E18B52C-CA09-4098-AC7F-77707B59E0D3}" type="datetimeFigureOut">
              <a:rPr lang="en-GB" smtClean="0"/>
              <a:t>18/04/2018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41A25695-1174-4106-88C3-E67E631095AF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1982548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6E18B52C-CA09-4098-AC7F-77707B59E0D3}" type="datetimeFigureOut">
              <a:rPr lang="en-GB" smtClean="0"/>
              <a:t>18/04/2018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41A25695-1174-4106-88C3-E67E631095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1610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E18B52C-CA09-4098-AC7F-77707B59E0D3}" type="datetimeFigureOut">
              <a:rPr lang="en-GB" smtClean="0"/>
              <a:t>18/04/2018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1A25695-1174-4106-88C3-E67E631095AF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2051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4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86F395-83B4-48BE-B298-57CBA2E0AB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8250" y1="45750" x2="20500" y2="37500"/>
                        <a14:foregroundMark x1="40250" y1="39250" x2="38000" y2="33000"/>
                        <a14:foregroundMark x1="47500" y1="37000" x2="47000" y2="29500"/>
                        <a14:foregroundMark x1="63500" y1="36000" x2="65250" y2="34000"/>
                        <a14:foregroundMark x1="75750" y1="44250" x2="75750" y2="44250"/>
                        <a14:foregroundMark x1="52750" y1="52500" x2="52750" y2="52500"/>
                        <a14:foregroundMark x1="52750" y1="53250" x2="52500" y2="57000"/>
                        <a14:foregroundMark x1="49314" y1="57452" x2="49500" y2="58250"/>
                        <a14:foregroundMark x1="47750" y1="50750" x2="48508" y2="53999"/>
                        <a14:foregroundMark x1="36250" y1="46500" x2="38250" y2="59000"/>
                        <a14:foregroundMark x1="58250" y1="52250" x2="59500" y2="54500"/>
                        <a14:foregroundMark x1="65000" y1="70750" x2="68250" y2="74750"/>
                        <a14:foregroundMark x1="32000" y1="67000" x2="27250" y2="75500"/>
                        <a14:backgroundMark x1="48500" y1="54000" x2="48750" y2="56250"/>
                        <a14:backgroundMark x1="49000" y1="55750" x2="49750" y2="57250"/>
                        <a14:backgroundMark x1="49500" y1="57500" x2="49250" y2="57500"/>
                        <a14:backgroundMark x1="49500" y1="57500" x2="49500" y2="58000"/>
                        <a14:backgroundMark x1="48500" y1="54250" x2="48000" y2="52500"/>
                        <a14:backgroundMark x1="49000" y1="54000" x2="48500" y2="52500"/>
                        <a14:backgroundMark x1="48000" y1="52750" x2="48000" y2="52000"/>
                        <a14:backgroundMark x1="74750" y1="42000" x2="74750" y2="42000"/>
                        <a14:backgroundMark x1="37000" y1="39250" x2="37000" y2="39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1176" y="681140"/>
            <a:ext cx="4643907" cy="46439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53AD1B9-F661-40A7-913C-602699C9B4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7124" y="129093"/>
            <a:ext cx="10572009" cy="1728200"/>
          </a:xfrm>
        </p:spPr>
        <p:txBody>
          <a:bodyPr/>
          <a:lstStyle/>
          <a:p>
            <a:r>
              <a:rPr lang="en-GB" dirty="0"/>
              <a:t>Group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3D229E-B101-4890-8C25-EF45622E57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94787" y="4953907"/>
            <a:ext cx="8045373" cy="742279"/>
          </a:xfrm>
        </p:spPr>
        <p:txBody>
          <a:bodyPr/>
          <a:lstStyle/>
          <a:p>
            <a:r>
              <a:rPr lang="en-GB" dirty="0"/>
              <a:t>Elliot Chester, Adam Speers, Matt Fisher, Lenneth Dayaon</a:t>
            </a:r>
          </a:p>
        </p:txBody>
      </p:sp>
    </p:spTree>
    <p:extLst>
      <p:ext uri="{BB962C8B-B14F-4D97-AF65-F5344CB8AC3E}">
        <p14:creationId xmlns:p14="http://schemas.microsoft.com/office/powerpoint/2010/main" val="2092038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E65D8-2D40-4802-A039-397020ABC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7472774" cy="1492132"/>
          </a:xfrm>
        </p:spPr>
        <p:txBody>
          <a:bodyPr>
            <a:normAutofit/>
          </a:bodyPr>
          <a:lstStyle/>
          <a:p>
            <a:r>
              <a:rPr lang="en-GB" dirty="0"/>
              <a:t>Current </a:t>
            </a:r>
            <a:r>
              <a:rPr lang="en-GB" dirty="0" err="1"/>
              <a:t>FeedBack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209A58-090E-434A-A100-3A1E314BED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9835" y="197250"/>
            <a:ext cx="1082563" cy="119841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CFFBA23-97CE-4987-AA89-6173A4CE55EE}"/>
              </a:ext>
            </a:extLst>
          </p:cNvPr>
          <p:cNvSpPr txBox="1"/>
          <p:nvPr/>
        </p:nvSpPr>
        <p:spPr>
          <a:xfrm>
            <a:off x="1628382" y="1874517"/>
            <a:ext cx="7644705" cy="5237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Its too easy</a:t>
            </a:r>
          </a:p>
          <a:p>
            <a:r>
              <a:rPr lang="en-GB" sz="3000" dirty="0"/>
              <a:t>	We added a red herring</a:t>
            </a:r>
          </a:p>
          <a:p>
            <a:endParaRPr lang="en-GB" sz="3000" dirty="0"/>
          </a:p>
          <a:p>
            <a:r>
              <a:rPr lang="en-GB" sz="3200" dirty="0"/>
              <a:t>Player 2 can’t read the recipe</a:t>
            </a:r>
          </a:p>
          <a:p>
            <a:r>
              <a:rPr lang="en-GB" sz="3000" dirty="0"/>
              <a:t>	We flipped the recipe card for player 2</a:t>
            </a:r>
          </a:p>
          <a:p>
            <a:endParaRPr lang="en-GB" sz="3000" dirty="0"/>
          </a:p>
          <a:p>
            <a:r>
              <a:rPr lang="en-GB" sz="3200" dirty="0"/>
              <a:t>It’s not clear who’s winning</a:t>
            </a:r>
          </a:p>
          <a:p>
            <a:pPr>
              <a:lnSpc>
                <a:spcPct val="200000"/>
              </a:lnSpc>
            </a:pPr>
            <a:endParaRPr lang="en-GB" sz="3200" dirty="0"/>
          </a:p>
          <a:p>
            <a:pPr>
              <a:lnSpc>
                <a:spcPct val="200000"/>
              </a:lnSpc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236302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E65D8-2D40-4802-A039-397020ABC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7472774" cy="1492132"/>
          </a:xfrm>
        </p:spPr>
        <p:txBody>
          <a:bodyPr>
            <a:normAutofit/>
          </a:bodyPr>
          <a:lstStyle/>
          <a:p>
            <a:r>
              <a:rPr lang="en-GB" dirty="0"/>
              <a:t>Current </a:t>
            </a:r>
            <a:r>
              <a:rPr lang="en-GB" dirty="0" err="1"/>
              <a:t>FeedBack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209A58-090E-434A-A100-3A1E314BED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9835" y="197250"/>
            <a:ext cx="1082563" cy="119841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CFFBA23-97CE-4987-AA89-6173A4CE55EE}"/>
              </a:ext>
            </a:extLst>
          </p:cNvPr>
          <p:cNvSpPr txBox="1"/>
          <p:nvPr/>
        </p:nvSpPr>
        <p:spPr>
          <a:xfrm>
            <a:off x="1628382" y="1874517"/>
            <a:ext cx="7644705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Its too easy</a:t>
            </a:r>
          </a:p>
          <a:p>
            <a:r>
              <a:rPr lang="en-GB" sz="3000" dirty="0"/>
              <a:t>	We added a red herring</a:t>
            </a:r>
          </a:p>
          <a:p>
            <a:endParaRPr lang="en-GB" sz="3000" dirty="0"/>
          </a:p>
          <a:p>
            <a:r>
              <a:rPr lang="en-GB" sz="3200" dirty="0"/>
              <a:t>Player 2 can’t read the recipe</a:t>
            </a:r>
          </a:p>
          <a:p>
            <a:r>
              <a:rPr lang="en-GB" sz="3000" dirty="0"/>
              <a:t>	We flipped the recipe card for player 2</a:t>
            </a:r>
          </a:p>
          <a:p>
            <a:endParaRPr lang="en-GB" sz="3000" dirty="0"/>
          </a:p>
          <a:p>
            <a:r>
              <a:rPr lang="en-GB" sz="3200" dirty="0"/>
              <a:t>It’s not clear who’s winning</a:t>
            </a:r>
          </a:p>
          <a:p>
            <a:r>
              <a:rPr lang="en-GB" sz="3200" dirty="0"/>
              <a:t>	</a:t>
            </a:r>
            <a:r>
              <a:rPr lang="en-GB" sz="3000" dirty="0"/>
              <a:t>Each player now has a couple to make happy</a:t>
            </a:r>
          </a:p>
          <a:p>
            <a:pPr>
              <a:lnSpc>
                <a:spcPct val="200000"/>
              </a:lnSpc>
            </a:pPr>
            <a:endParaRPr lang="en-GB" sz="3200" dirty="0"/>
          </a:p>
          <a:p>
            <a:pPr>
              <a:lnSpc>
                <a:spcPct val="200000"/>
              </a:lnSpc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653974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E65D8-2D40-4802-A039-397020ABC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7472774" cy="1492132"/>
          </a:xfrm>
        </p:spPr>
        <p:txBody>
          <a:bodyPr>
            <a:normAutofit/>
          </a:bodyPr>
          <a:lstStyle/>
          <a:p>
            <a:r>
              <a:rPr lang="en-GB" dirty="0"/>
              <a:t>What still needs to be done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209A58-090E-434A-A100-3A1E314BED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9835" y="197250"/>
            <a:ext cx="1082563" cy="119841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CFFBA23-97CE-4987-AA89-6173A4CE55EE}"/>
              </a:ext>
            </a:extLst>
          </p:cNvPr>
          <p:cNvSpPr txBox="1"/>
          <p:nvPr/>
        </p:nvSpPr>
        <p:spPr>
          <a:xfrm>
            <a:off x="1628382" y="1874517"/>
            <a:ext cx="7644705" cy="4314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Results screen to be finished</a:t>
            </a:r>
          </a:p>
          <a:p>
            <a:endParaRPr lang="en-GB" sz="3000" dirty="0"/>
          </a:p>
          <a:p>
            <a:r>
              <a:rPr lang="en-GB" sz="3200" dirty="0"/>
              <a:t>Couple screens need to be added in</a:t>
            </a:r>
          </a:p>
          <a:p>
            <a:endParaRPr lang="en-GB" sz="3000" dirty="0"/>
          </a:p>
          <a:p>
            <a:r>
              <a:rPr lang="en-GB" sz="3200" dirty="0"/>
              <a:t>Polish!</a:t>
            </a:r>
          </a:p>
          <a:p>
            <a:pPr>
              <a:lnSpc>
                <a:spcPct val="200000"/>
              </a:lnSpc>
            </a:pPr>
            <a:endParaRPr lang="en-GB" sz="3200" dirty="0"/>
          </a:p>
          <a:p>
            <a:pPr>
              <a:lnSpc>
                <a:spcPct val="200000"/>
              </a:lnSpc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812298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CF4C6-C2E2-492B-AA01-DE44F14B9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8207" y="3082554"/>
            <a:ext cx="8107475" cy="1492132"/>
          </a:xfrm>
        </p:spPr>
        <p:txBody>
          <a:bodyPr/>
          <a:lstStyle/>
          <a:p>
            <a:pPr algn="ctr"/>
            <a:r>
              <a:rPr lang="en-GB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2641661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CD09914-0F31-47AF-977C-A6BD1D5D9B85}"/>
              </a:ext>
            </a:extLst>
          </p:cNvPr>
          <p:cNvSpPr txBox="1"/>
          <p:nvPr/>
        </p:nvSpPr>
        <p:spPr>
          <a:xfrm>
            <a:off x="1570117" y="1364573"/>
            <a:ext cx="503032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GB" sz="3200" dirty="0"/>
              <a:t>2D Cooking Game</a:t>
            </a:r>
          </a:p>
          <a:p>
            <a:pPr>
              <a:lnSpc>
                <a:spcPct val="200000"/>
              </a:lnSpc>
            </a:pPr>
            <a:r>
              <a:rPr lang="en-GB" sz="3200" dirty="0"/>
              <a:t>Symmetrical</a:t>
            </a:r>
          </a:p>
          <a:p>
            <a:pPr>
              <a:lnSpc>
                <a:spcPct val="200000"/>
              </a:lnSpc>
            </a:pPr>
            <a:r>
              <a:rPr lang="en-GB" sz="3200" dirty="0"/>
              <a:t>Turn Based Competitive</a:t>
            </a:r>
          </a:p>
          <a:p>
            <a:pPr>
              <a:lnSpc>
                <a:spcPct val="200000"/>
              </a:lnSpc>
            </a:pPr>
            <a:r>
              <a:rPr lang="en-GB" sz="3200" dirty="0"/>
              <a:t>Cognitive Memory Gameplay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5F6DFB0-07A3-4C1D-9C41-67BA9AC600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5373" y="101833"/>
            <a:ext cx="1098867" cy="926712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C4960CAA-C48D-48E0-BDE4-C67F85208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927" y="282479"/>
            <a:ext cx="10178322" cy="1492132"/>
          </a:xfrm>
        </p:spPr>
        <p:txBody>
          <a:bodyPr/>
          <a:lstStyle/>
          <a:p>
            <a:r>
              <a:rPr lang="en-GB" dirty="0"/>
              <a:t>Our Game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7A6B048-E0DC-4E91-9BF2-CE6F45833E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4142" y="1200547"/>
            <a:ext cx="2335409" cy="4769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347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E65D8-2D40-4802-A039-397020ABC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7472774" cy="1492132"/>
          </a:xfrm>
        </p:spPr>
        <p:txBody>
          <a:bodyPr>
            <a:normAutofit/>
          </a:bodyPr>
          <a:lstStyle/>
          <a:p>
            <a:r>
              <a:rPr lang="en-GB" dirty="0"/>
              <a:t>How We Changed the game based on </a:t>
            </a:r>
            <a:r>
              <a:rPr lang="en-GB" dirty="0" err="1"/>
              <a:t>feedBack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209A58-090E-434A-A100-3A1E314BED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9835" y="197250"/>
            <a:ext cx="1082563" cy="119841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CFFBA23-97CE-4987-AA89-6173A4CE55EE}"/>
              </a:ext>
            </a:extLst>
          </p:cNvPr>
          <p:cNvSpPr txBox="1"/>
          <p:nvPr/>
        </p:nvSpPr>
        <p:spPr>
          <a:xfrm>
            <a:off x="1628383" y="1874517"/>
            <a:ext cx="636300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It was too easy</a:t>
            </a:r>
          </a:p>
          <a:p>
            <a:endParaRPr lang="en-GB" sz="3200" dirty="0"/>
          </a:p>
          <a:p>
            <a:r>
              <a:rPr lang="en-GB" sz="3200" dirty="0"/>
              <a:t>Player 2 couldn’t read the recipes </a:t>
            </a:r>
          </a:p>
          <a:p>
            <a:endParaRPr lang="en-GB" sz="3200" dirty="0"/>
          </a:p>
          <a:p>
            <a:r>
              <a:rPr lang="en-GB" sz="3200" dirty="0"/>
              <a:t>It wasn’t clear who was winning</a:t>
            </a:r>
          </a:p>
        </p:txBody>
      </p:sp>
    </p:spTree>
    <p:extLst>
      <p:ext uri="{BB962C8B-B14F-4D97-AF65-F5344CB8AC3E}">
        <p14:creationId xmlns:p14="http://schemas.microsoft.com/office/powerpoint/2010/main" val="133444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E65D8-2D40-4802-A039-397020ABC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7472774" cy="1492132"/>
          </a:xfrm>
        </p:spPr>
        <p:txBody>
          <a:bodyPr>
            <a:normAutofit/>
          </a:bodyPr>
          <a:lstStyle/>
          <a:p>
            <a:r>
              <a:rPr lang="en-GB" dirty="0"/>
              <a:t>How We Changed the game based on </a:t>
            </a:r>
            <a:r>
              <a:rPr lang="en-GB" dirty="0" err="1"/>
              <a:t>feedBack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209A58-090E-434A-A100-3A1E314BED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9835" y="197250"/>
            <a:ext cx="1082563" cy="119841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CFFBA23-97CE-4987-AA89-6173A4CE55EE}"/>
              </a:ext>
            </a:extLst>
          </p:cNvPr>
          <p:cNvSpPr txBox="1"/>
          <p:nvPr/>
        </p:nvSpPr>
        <p:spPr>
          <a:xfrm>
            <a:off x="1628383" y="1874517"/>
            <a:ext cx="7480608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Its too easy</a:t>
            </a:r>
          </a:p>
          <a:p>
            <a:r>
              <a:rPr lang="en-GB" sz="3000" dirty="0"/>
              <a:t>	We added a red herring</a:t>
            </a:r>
          </a:p>
          <a:p>
            <a:endParaRPr lang="en-GB" sz="3000" dirty="0"/>
          </a:p>
          <a:p>
            <a:r>
              <a:rPr lang="en-GB" sz="3200" dirty="0"/>
              <a:t>Player 2 can’t read the recipe</a:t>
            </a:r>
          </a:p>
          <a:p>
            <a:endParaRPr lang="en-GB" sz="3200" dirty="0"/>
          </a:p>
          <a:p>
            <a:r>
              <a:rPr lang="en-GB" sz="3200" dirty="0"/>
              <a:t>It’s not clear who’s winning</a:t>
            </a:r>
          </a:p>
          <a:p>
            <a:pPr>
              <a:lnSpc>
                <a:spcPct val="200000"/>
              </a:lnSpc>
            </a:pPr>
            <a:endParaRPr lang="en-GB" sz="3200" dirty="0"/>
          </a:p>
          <a:p>
            <a:pPr>
              <a:lnSpc>
                <a:spcPct val="200000"/>
              </a:lnSpc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201692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E65D8-2D40-4802-A039-397020ABC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7472774" cy="1492132"/>
          </a:xfrm>
        </p:spPr>
        <p:txBody>
          <a:bodyPr>
            <a:normAutofit/>
          </a:bodyPr>
          <a:lstStyle/>
          <a:p>
            <a:r>
              <a:rPr lang="en-GB" dirty="0"/>
              <a:t>How We Changed the game based on </a:t>
            </a:r>
            <a:r>
              <a:rPr lang="en-GB" dirty="0" err="1"/>
              <a:t>feedBack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209A58-090E-434A-A100-3A1E314BED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9835" y="197250"/>
            <a:ext cx="1082563" cy="119841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CFFBA23-97CE-4987-AA89-6173A4CE55EE}"/>
              </a:ext>
            </a:extLst>
          </p:cNvPr>
          <p:cNvSpPr txBox="1"/>
          <p:nvPr/>
        </p:nvSpPr>
        <p:spPr>
          <a:xfrm>
            <a:off x="1628383" y="1874517"/>
            <a:ext cx="748060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Its too easy</a:t>
            </a:r>
          </a:p>
          <a:p>
            <a:r>
              <a:rPr lang="en-GB" sz="3000" dirty="0"/>
              <a:t>	We added a red herring</a:t>
            </a:r>
          </a:p>
          <a:p>
            <a:endParaRPr lang="en-GB" sz="3000" dirty="0"/>
          </a:p>
          <a:p>
            <a:r>
              <a:rPr lang="en-GB" sz="3200" dirty="0"/>
              <a:t>Player 2 can’t read the recipe</a:t>
            </a:r>
          </a:p>
          <a:p>
            <a:r>
              <a:rPr lang="en-GB" sz="3000" dirty="0"/>
              <a:t>	We flipped the recipe card for player 2</a:t>
            </a:r>
          </a:p>
          <a:p>
            <a:endParaRPr lang="en-GB" sz="3000" dirty="0"/>
          </a:p>
          <a:p>
            <a:r>
              <a:rPr lang="en-GB" sz="3200" dirty="0"/>
              <a:t>It’s not clear who’s winning</a:t>
            </a:r>
          </a:p>
          <a:p>
            <a:pPr>
              <a:lnSpc>
                <a:spcPct val="200000"/>
              </a:lnSpc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872215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E65D8-2D40-4802-A039-397020ABC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7472774" cy="1492132"/>
          </a:xfrm>
        </p:spPr>
        <p:txBody>
          <a:bodyPr>
            <a:normAutofit/>
          </a:bodyPr>
          <a:lstStyle/>
          <a:p>
            <a:r>
              <a:rPr lang="en-GB" dirty="0"/>
              <a:t>How We Changed the game based on </a:t>
            </a:r>
            <a:r>
              <a:rPr lang="en-GB" dirty="0" err="1"/>
              <a:t>feedBack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209A58-090E-434A-A100-3A1E314BED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9835" y="197250"/>
            <a:ext cx="1082563" cy="119841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CFFBA23-97CE-4987-AA89-6173A4CE55EE}"/>
              </a:ext>
            </a:extLst>
          </p:cNvPr>
          <p:cNvSpPr txBox="1"/>
          <p:nvPr/>
        </p:nvSpPr>
        <p:spPr>
          <a:xfrm>
            <a:off x="1628382" y="1874517"/>
            <a:ext cx="7644705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Its too easy</a:t>
            </a:r>
          </a:p>
          <a:p>
            <a:r>
              <a:rPr lang="en-GB" sz="3000" dirty="0"/>
              <a:t>	We added a red herring</a:t>
            </a:r>
          </a:p>
          <a:p>
            <a:endParaRPr lang="en-GB" sz="3000" dirty="0"/>
          </a:p>
          <a:p>
            <a:r>
              <a:rPr lang="en-GB" sz="3200" dirty="0"/>
              <a:t>Player 2 can’t read the recipe</a:t>
            </a:r>
          </a:p>
          <a:p>
            <a:r>
              <a:rPr lang="en-GB" sz="3000" dirty="0"/>
              <a:t>	We flipped the recipe card for player 2</a:t>
            </a:r>
          </a:p>
          <a:p>
            <a:endParaRPr lang="en-GB" sz="3000" dirty="0"/>
          </a:p>
          <a:p>
            <a:r>
              <a:rPr lang="en-GB" sz="3200" dirty="0"/>
              <a:t>It’s not clear who’s winning</a:t>
            </a:r>
          </a:p>
          <a:p>
            <a:r>
              <a:rPr lang="en-GB" sz="3200" dirty="0"/>
              <a:t>	</a:t>
            </a:r>
            <a:r>
              <a:rPr lang="en-GB" sz="3000" dirty="0"/>
              <a:t>Each player now has a couple to make happy</a:t>
            </a:r>
          </a:p>
          <a:p>
            <a:pPr>
              <a:lnSpc>
                <a:spcPct val="200000"/>
              </a:lnSpc>
            </a:pPr>
            <a:endParaRPr lang="en-GB" sz="3200" dirty="0"/>
          </a:p>
          <a:p>
            <a:pPr>
              <a:lnSpc>
                <a:spcPct val="200000"/>
              </a:lnSpc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272473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E65D8-2D40-4802-A039-397020ABC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7472774" cy="1492132"/>
          </a:xfrm>
        </p:spPr>
        <p:txBody>
          <a:bodyPr>
            <a:normAutofit/>
          </a:bodyPr>
          <a:lstStyle/>
          <a:p>
            <a:r>
              <a:rPr lang="en-GB" dirty="0"/>
              <a:t>Current </a:t>
            </a:r>
            <a:r>
              <a:rPr lang="en-GB" dirty="0" err="1"/>
              <a:t>FeedBack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209A58-090E-434A-A100-3A1E314BED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9835" y="197250"/>
            <a:ext cx="1082563" cy="119841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CFFBA23-97CE-4987-AA89-6173A4CE55EE}"/>
              </a:ext>
            </a:extLst>
          </p:cNvPr>
          <p:cNvSpPr txBox="1"/>
          <p:nvPr/>
        </p:nvSpPr>
        <p:spPr>
          <a:xfrm>
            <a:off x="1628382" y="1874517"/>
            <a:ext cx="7644705" cy="4314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Its too easy</a:t>
            </a:r>
          </a:p>
          <a:p>
            <a:endParaRPr lang="en-GB" sz="3000" dirty="0"/>
          </a:p>
          <a:p>
            <a:r>
              <a:rPr lang="en-GB" sz="3200" dirty="0"/>
              <a:t>Player 2 can’t read the recipe</a:t>
            </a:r>
          </a:p>
          <a:p>
            <a:endParaRPr lang="en-GB" sz="3000" dirty="0"/>
          </a:p>
          <a:p>
            <a:r>
              <a:rPr lang="en-GB" sz="3200" dirty="0"/>
              <a:t>It’s not clear who’s winning</a:t>
            </a:r>
          </a:p>
          <a:p>
            <a:pPr>
              <a:lnSpc>
                <a:spcPct val="200000"/>
              </a:lnSpc>
            </a:pPr>
            <a:endParaRPr lang="en-GB" sz="3200" dirty="0"/>
          </a:p>
          <a:p>
            <a:pPr>
              <a:lnSpc>
                <a:spcPct val="200000"/>
              </a:lnSpc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390853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E65D8-2D40-4802-A039-397020ABC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7472774" cy="1492132"/>
          </a:xfrm>
        </p:spPr>
        <p:txBody>
          <a:bodyPr>
            <a:normAutofit/>
          </a:bodyPr>
          <a:lstStyle/>
          <a:p>
            <a:r>
              <a:rPr lang="en-GB" dirty="0"/>
              <a:t>Current </a:t>
            </a:r>
            <a:r>
              <a:rPr lang="en-GB" dirty="0" err="1"/>
              <a:t>FeedBack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209A58-090E-434A-A100-3A1E314BED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9835" y="197250"/>
            <a:ext cx="1082563" cy="119841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CFFBA23-97CE-4987-AA89-6173A4CE55EE}"/>
              </a:ext>
            </a:extLst>
          </p:cNvPr>
          <p:cNvSpPr txBox="1"/>
          <p:nvPr/>
        </p:nvSpPr>
        <p:spPr>
          <a:xfrm>
            <a:off x="1628382" y="1874517"/>
            <a:ext cx="7644705" cy="4314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Its too easy</a:t>
            </a:r>
          </a:p>
          <a:p>
            <a:endParaRPr lang="en-GB" sz="3000" dirty="0"/>
          </a:p>
          <a:p>
            <a:r>
              <a:rPr lang="en-GB" sz="3200" dirty="0"/>
              <a:t>Player 2 can’t read the recipe</a:t>
            </a:r>
          </a:p>
          <a:p>
            <a:endParaRPr lang="en-GB" sz="3000" dirty="0"/>
          </a:p>
          <a:p>
            <a:r>
              <a:rPr lang="en-GB" sz="3200" dirty="0"/>
              <a:t>It’s not clear who’s winning</a:t>
            </a:r>
          </a:p>
          <a:p>
            <a:pPr>
              <a:lnSpc>
                <a:spcPct val="200000"/>
              </a:lnSpc>
            </a:pPr>
            <a:endParaRPr lang="en-GB" sz="3200" dirty="0"/>
          </a:p>
          <a:p>
            <a:pPr>
              <a:lnSpc>
                <a:spcPct val="200000"/>
              </a:lnSpc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051860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E65D8-2D40-4802-A039-397020ABC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7472774" cy="1492132"/>
          </a:xfrm>
        </p:spPr>
        <p:txBody>
          <a:bodyPr>
            <a:normAutofit/>
          </a:bodyPr>
          <a:lstStyle/>
          <a:p>
            <a:r>
              <a:rPr lang="en-GB" dirty="0"/>
              <a:t>Current </a:t>
            </a:r>
            <a:r>
              <a:rPr lang="en-GB" dirty="0" err="1"/>
              <a:t>FeedBack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209A58-090E-434A-A100-3A1E314BED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9835" y="197250"/>
            <a:ext cx="1082563" cy="119841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CFFBA23-97CE-4987-AA89-6173A4CE55EE}"/>
              </a:ext>
            </a:extLst>
          </p:cNvPr>
          <p:cNvSpPr txBox="1"/>
          <p:nvPr/>
        </p:nvSpPr>
        <p:spPr>
          <a:xfrm>
            <a:off x="1628382" y="1874517"/>
            <a:ext cx="7644705" cy="4776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Its too easy</a:t>
            </a:r>
          </a:p>
          <a:p>
            <a:r>
              <a:rPr lang="en-GB" sz="3000" dirty="0"/>
              <a:t>	We added a red herring</a:t>
            </a:r>
          </a:p>
          <a:p>
            <a:endParaRPr lang="en-GB" sz="3000" dirty="0"/>
          </a:p>
          <a:p>
            <a:r>
              <a:rPr lang="en-GB" sz="3200" dirty="0"/>
              <a:t>Player 2 can’t read the recipe</a:t>
            </a:r>
          </a:p>
          <a:p>
            <a:endParaRPr lang="en-GB" sz="3000" dirty="0"/>
          </a:p>
          <a:p>
            <a:r>
              <a:rPr lang="en-GB" sz="3200" dirty="0"/>
              <a:t>It’s not clear who’s winning</a:t>
            </a:r>
          </a:p>
          <a:p>
            <a:pPr>
              <a:lnSpc>
                <a:spcPct val="200000"/>
              </a:lnSpc>
            </a:pPr>
            <a:endParaRPr lang="en-GB" sz="3200" dirty="0"/>
          </a:p>
          <a:p>
            <a:pPr>
              <a:lnSpc>
                <a:spcPct val="200000"/>
              </a:lnSpc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346076343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503</TotalTime>
  <Words>306</Words>
  <Application>Microsoft Office PowerPoint</Application>
  <PresentationFormat>Widescreen</PresentationFormat>
  <Paragraphs>102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Gill Sans MT</vt:lpstr>
      <vt:lpstr>Impact</vt:lpstr>
      <vt:lpstr>Badge</vt:lpstr>
      <vt:lpstr>Group 3</vt:lpstr>
      <vt:lpstr>Our Game</vt:lpstr>
      <vt:lpstr>How We Changed the game based on feedBack</vt:lpstr>
      <vt:lpstr>How We Changed the game based on feedBack</vt:lpstr>
      <vt:lpstr>How We Changed the game based on feedBack</vt:lpstr>
      <vt:lpstr>How We Changed the game based on feedBack</vt:lpstr>
      <vt:lpstr>Current FeedBack</vt:lpstr>
      <vt:lpstr>Current FeedBack</vt:lpstr>
      <vt:lpstr>Current FeedBack</vt:lpstr>
      <vt:lpstr>Current FeedBack</vt:lpstr>
      <vt:lpstr>Current FeedBack</vt:lpstr>
      <vt:lpstr>What still needs to be done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3 Pitch 2</dc:title>
  <dc:creator>Lenneth Dayaon</dc:creator>
  <cp:lastModifiedBy>Elliot Chester</cp:lastModifiedBy>
  <cp:revision>36</cp:revision>
  <dcterms:created xsi:type="dcterms:W3CDTF">2018-03-04T12:26:13Z</dcterms:created>
  <dcterms:modified xsi:type="dcterms:W3CDTF">2018-04-18T04:18:23Z</dcterms:modified>
</cp:coreProperties>
</file>