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9E2F-7334-4C62-9BB9-3CF049F0A901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56B42-03B9-4BCE-98AD-7176A63F6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0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56B42-03B9-4BCE-98AD-7176A63F69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5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995-AE17-4116-ABF7-41AC44134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0638-BE08-4C04-88C1-F337FF23D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8D7F-7F02-49EA-A2D4-63DE85B5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BBDA6-CC1D-400B-B835-0F8CEF6C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9CAB-A28C-4FE4-9937-A15DDAEA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49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F3B0-A522-4DFD-8B05-6E487617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4259A-9D3B-479E-B5A4-EF0107BEA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C22B-E452-4E6E-8034-25E99021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C7C1-42CC-4B26-BCDA-BE6D6E70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48BE-6878-4961-B963-C0D34E33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3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D9CF7-5171-490D-88A3-0C9595E75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BF69B-4DF3-4889-B489-7056716C2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1987-2BFB-4049-88C9-1BE648A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9424-37DA-46C0-BF4F-E14E9AFB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64CC-EF18-406A-BE4E-C8B10246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8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FB1D-7C37-4A41-95BB-55D006C5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4C1A-FA5A-4C3B-893C-D9E57F2A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4BF4-CD55-4525-86FD-75C02BC9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D8A8-DFC4-423B-A504-144B87F8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6ADF-0DD1-48C3-BEDC-197ED286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CC78-5B4E-4CAB-9BB6-CC8CFC8F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52D8-82CD-4553-ACF4-E96F8231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083F-4559-406D-ADF9-DDC6C4D7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B3BB-70EE-4A69-9414-6EAB562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A06E-0195-43DA-8B07-0296F68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8D3B-F4BD-4602-B35E-571DE6A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889D-D383-4CF4-A7BC-278805D2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4EF2-92E9-4BE0-87F8-FF4BF45E4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F777E-1538-4244-8BE7-D6E1463C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30C6-F0CF-4242-A30B-2C3EA0B7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4DC37-5788-40D2-846D-A47B931B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20E8-5D0F-46A5-9F27-9068DAC8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42C93-83D7-4500-93A9-0904A4162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A80C-6BCF-4658-830D-1E476F859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8677E-8F7D-4FDA-84C6-988D13899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6C396-18C8-4307-8C56-58A5459DC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93B0F-77A5-498F-A69E-B15EF120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EDB5F-9A03-4BD1-9CCA-1E64ED50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BE6AF-85B4-4C26-A4FC-F0C7E00B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8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8825-130A-40FC-8288-8C847E37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1C94E-1DB7-4060-BFD5-4A6BB4D0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DFB9-1E8F-4754-8C68-7151A006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EE502-F70C-4D39-BD6B-9B0586FC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9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EB017-74C0-44AF-96B6-81FB69C3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DD31A-EDB7-4F63-B75C-A6EE612B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148F2-4193-4077-A8EB-E51084D1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1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E57F-0F62-47BE-BC17-D2CDB7B9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3285-452A-47EB-B213-8487E328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DE058-A658-4449-828B-013F695BF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B3F73-F728-4161-BADB-8570097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25FBF-D9C5-4BB3-A127-60985FC5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2B85-02A7-4DCA-91A1-3114DDD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8324-BD19-472F-BB6A-F28D3264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20CA8-5CD3-4526-83F4-3EA8FCBC3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CB9CB-02C5-4740-8466-60355899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1172-EC60-4D9E-BBC5-45C1A124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4DC09-6266-4EEC-9C64-363AC965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67747-BE7E-4637-971F-00E35404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3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FF03E-EE2B-424D-9947-3687B754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E3646-01B1-4A8F-88D1-8C8085D6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9B7C-8556-4BCE-A673-5929AC58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D83B-675C-420D-AAAC-325417343EA0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5319-566A-48F0-8D08-950DDB942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8F93-8A2F-41F0-9240-031ED221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EDB9-950F-4455-94EC-2D9F038C6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41D6C9-9677-40E1-A304-DFAF6FAF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30448-1185-4523-B825-1A70A78E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Co-op Cooking Game</a:t>
            </a:r>
          </a:p>
          <a:p>
            <a:r>
              <a:rPr lang="en-GB" dirty="0"/>
              <a:t>Turn-based Multiplayer</a:t>
            </a:r>
          </a:p>
          <a:p>
            <a:r>
              <a:rPr lang="en-GB" dirty="0"/>
              <a:t>Tap to pick ingredient</a:t>
            </a:r>
          </a:p>
          <a:p>
            <a:r>
              <a:rPr lang="en-GB" dirty="0"/>
              <a:t>Select ingredients and follow the recipe</a:t>
            </a:r>
          </a:p>
          <a:p>
            <a:r>
              <a:rPr lang="en-GB" dirty="0"/>
              <a:t>Time-based Progression</a:t>
            </a:r>
          </a:p>
          <a:p>
            <a:r>
              <a:rPr lang="en-GB" dirty="0"/>
              <a:t>Players to will scored on completion time and difficulty of recipe</a:t>
            </a:r>
          </a:p>
          <a:p>
            <a:r>
              <a:rPr lang="en-GB" dirty="0"/>
              <a:t>Symmetric Gameplay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05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7650-E409-4BCC-8ACE-94C6CFDE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71B5-C42C-4B15-A3FE-CFE39526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ingredients are on a moving conveyer belt, constantly rotating.</a:t>
            </a:r>
          </a:p>
          <a:p>
            <a:r>
              <a:rPr lang="en-GB" dirty="0"/>
              <a:t>Players must select their required ingredient while the conveyer belt is moving.</a:t>
            </a:r>
          </a:p>
          <a:p>
            <a:r>
              <a:rPr lang="en-GB" dirty="0"/>
              <a:t>One player gets one ingredient then the other player the next ingredient, this process goes on until they complete the recipe</a:t>
            </a:r>
          </a:p>
          <a:p>
            <a:r>
              <a:rPr lang="en-GB" dirty="0"/>
              <a:t>Players must complete the recipe, the quicker the completion of the recipe, the better the score.</a:t>
            </a:r>
          </a:p>
          <a:p>
            <a:r>
              <a:rPr lang="en-GB" dirty="0"/>
              <a:t>Each recipe will have different ingredients and different completion times.</a:t>
            </a:r>
          </a:p>
          <a:p>
            <a:r>
              <a:rPr lang="en-GB" dirty="0"/>
              <a:t>Game will end if the players cannot complete the recipe in the required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5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EC0A1BE-F9AC-48C0-92DE-9949A772E139}"/>
              </a:ext>
            </a:extLst>
          </p:cNvPr>
          <p:cNvSpPr/>
          <p:nvPr/>
        </p:nvSpPr>
        <p:spPr>
          <a:xfrm>
            <a:off x="4611858" y="545123"/>
            <a:ext cx="2968283" cy="5767754"/>
          </a:xfrm>
          <a:prstGeom prst="frame">
            <a:avLst>
              <a:gd name="adj1" fmla="val 9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B105F-8A90-42E5-B377-E82589407EF7}"/>
              </a:ext>
            </a:extLst>
          </p:cNvPr>
          <p:cNvCxnSpPr>
            <a:cxnSpLocks/>
          </p:cNvCxnSpPr>
          <p:nvPr/>
        </p:nvCxnSpPr>
        <p:spPr>
          <a:xfrm>
            <a:off x="2546253" y="1491175"/>
            <a:ext cx="6625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042FE-D347-4D3E-8949-E2ABE9A50F3E}"/>
              </a:ext>
            </a:extLst>
          </p:cNvPr>
          <p:cNvCxnSpPr>
            <a:cxnSpLocks/>
          </p:cNvCxnSpPr>
          <p:nvPr/>
        </p:nvCxnSpPr>
        <p:spPr>
          <a:xfrm>
            <a:off x="2546253" y="5385582"/>
            <a:ext cx="6625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B827CB-7300-489F-ADD9-96B398187706}"/>
              </a:ext>
            </a:extLst>
          </p:cNvPr>
          <p:cNvSpPr txBox="1"/>
          <p:nvPr/>
        </p:nvSpPr>
        <p:spPr>
          <a:xfrm rot="10800000">
            <a:off x="3683390" y="3285924"/>
            <a:ext cx="928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Recipe: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5AE8A-5BD9-4FDB-BD6B-9FBF8913F210}"/>
              </a:ext>
            </a:extLst>
          </p:cNvPr>
          <p:cNvSpPr txBox="1"/>
          <p:nvPr/>
        </p:nvSpPr>
        <p:spPr>
          <a:xfrm>
            <a:off x="7580141" y="3285925"/>
            <a:ext cx="928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Recipe:</a:t>
            </a:r>
          </a:p>
        </p:txBody>
      </p:sp>
      <p:pic>
        <p:nvPicPr>
          <p:cNvPr id="1026" name="Picture 2" descr="Image result for red pepper">
            <a:extLst>
              <a:ext uri="{FF2B5EF4-FFF2-40B4-BE49-F238E27FC236}">
                <a16:creationId xmlns:a16="http://schemas.microsoft.com/office/drawing/2014/main" id="{AA26A0F7-8A52-4921-8C61-ECDD49E2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15" y="3736549"/>
            <a:ext cx="449682" cy="5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ice">
            <a:extLst>
              <a:ext uri="{FF2B5EF4-FFF2-40B4-BE49-F238E27FC236}">
                <a16:creationId xmlns:a16="http://schemas.microsoft.com/office/drawing/2014/main" id="{9AD931BD-8BBC-4F77-B34D-0D77F824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15" y="4259129"/>
            <a:ext cx="449682" cy="4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eas">
            <a:extLst>
              <a:ext uri="{FF2B5EF4-FFF2-40B4-BE49-F238E27FC236}">
                <a16:creationId xmlns:a16="http://schemas.microsoft.com/office/drawing/2014/main" id="{0719C684-EB90-4328-AF03-DA84E7F1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15" y="4733014"/>
            <a:ext cx="455075" cy="4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ed pepper">
            <a:extLst>
              <a:ext uri="{FF2B5EF4-FFF2-40B4-BE49-F238E27FC236}">
                <a16:creationId xmlns:a16="http://schemas.microsoft.com/office/drawing/2014/main" id="{82D7E3BB-8027-4ED0-AECA-33343C16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47624" y="2704412"/>
            <a:ext cx="449682" cy="5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rice">
            <a:extLst>
              <a:ext uri="{FF2B5EF4-FFF2-40B4-BE49-F238E27FC236}">
                <a16:creationId xmlns:a16="http://schemas.microsoft.com/office/drawing/2014/main" id="{73199BD3-7EF6-4846-8240-E06690B0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62176" y="2313662"/>
            <a:ext cx="449682" cy="4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peas">
            <a:extLst>
              <a:ext uri="{FF2B5EF4-FFF2-40B4-BE49-F238E27FC236}">
                <a16:creationId xmlns:a16="http://schemas.microsoft.com/office/drawing/2014/main" id="{8F671A63-54A9-4366-8849-18081433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42231" y="1754489"/>
            <a:ext cx="455075" cy="4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33EACC-D721-4BD5-9556-BD2D5310F0C1}"/>
              </a:ext>
            </a:extLst>
          </p:cNvPr>
          <p:cNvSpPr txBox="1"/>
          <p:nvPr/>
        </p:nvSpPr>
        <p:spPr>
          <a:xfrm>
            <a:off x="7701615" y="5613009"/>
            <a:ext cx="16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Time: 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816C0-FD01-481F-B579-486B79A427FD}"/>
              </a:ext>
            </a:extLst>
          </p:cNvPr>
          <p:cNvSpPr txBox="1"/>
          <p:nvPr/>
        </p:nvSpPr>
        <p:spPr>
          <a:xfrm rot="10800000">
            <a:off x="2849656" y="866665"/>
            <a:ext cx="16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Time: 0:00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7A8982-D55F-4794-946E-9C90B47333BA}"/>
              </a:ext>
            </a:extLst>
          </p:cNvPr>
          <p:cNvSpPr/>
          <p:nvPr/>
        </p:nvSpPr>
        <p:spPr>
          <a:xfrm>
            <a:off x="5046988" y="2252867"/>
            <a:ext cx="2085332" cy="2455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024FB7-8E5A-4328-8243-E27281337A11}"/>
              </a:ext>
            </a:extLst>
          </p:cNvPr>
          <p:cNvSpPr/>
          <p:nvPr/>
        </p:nvSpPr>
        <p:spPr>
          <a:xfrm>
            <a:off x="5482118" y="2805804"/>
            <a:ext cx="1180793" cy="1350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Image result for red pepper">
            <a:extLst>
              <a:ext uri="{FF2B5EF4-FFF2-40B4-BE49-F238E27FC236}">
                <a16:creationId xmlns:a16="http://schemas.microsoft.com/office/drawing/2014/main" id="{06CFC51D-5DCF-4ACA-95D7-D3E4860F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91" y="5916550"/>
            <a:ext cx="449682" cy="5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rice">
            <a:extLst>
              <a:ext uri="{FF2B5EF4-FFF2-40B4-BE49-F238E27FC236}">
                <a16:creationId xmlns:a16="http://schemas.microsoft.com/office/drawing/2014/main" id="{5305C83A-E2C3-456E-AE4C-BBD87996B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66" y="5952999"/>
            <a:ext cx="449682" cy="4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peas">
            <a:extLst>
              <a:ext uri="{FF2B5EF4-FFF2-40B4-BE49-F238E27FC236}">
                <a16:creationId xmlns:a16="http://schemas.microsoft.com/office/drawing/2014/main" id="{5F919AA2-F48C-4EC0-88D7-B7FD1660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73" y="5940753"/>
            <a:ext cx="455075" cy="4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33E72A-B929-45CB-82A0-961E5D882B3C}"/>
              </a:ext>
            </a:extLst>
          </p:cNvPr>
          <p:cNvSpPr txBox="1"/>
          <p:nvPr/>
        </p:nvSpPr>
        <p:spPr>
          <a:xfrm>
            <a:off x="2822917" y="5539774"/>
            <a:ext cx="154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TURN!</a:t>
            </a:r>
          </a:p>
        </p:txBody>
      </p:sp>
      <p:pic>
        <p:nvPicPr>
          <p:cNvPr id="30" name="Picture 2" descr="Image result for red pepper">
            <a:extLst>
              <a:ext uri="{FF2B5EF4-FFF2-40B4-BE49-F238E27FC236}">
                <a16:creationId xmlns:a16="http://schemas.microsoft.com/office/drawing/2014/main" id="{9396D897-DB15-4F11-B6A6-4655E0A4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65607" y="456356"/>
            <a:ext cx="449682" cy="5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rice">
            <a:extLst>
              <a:ext uri="{FF2B5EF4-FFF2-40B4-BE49-F238E27FC236}">
                <a16:creationId xmlns:a16="http://schemas.microsoft.com/office/drawing/2014/main" id="{9CA87073-1DC0-4BB7-9604-99ECBBF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72514" y="486323"/>
            <a:ext cx="449682" cy="4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peas">
            <a:extLst>
              <a:ext uri="{FF2B5EF4-FFF2-40B4-BE49-F238E27FC236}">
                <a16:creationId xmlns:a16="http://schemas.microsoft.com/office/drawing/2014/main" id="{E221EBC8-23FC-4AEB-B460-A7C181ADE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80124" y="443371"/>
            <a:ext cx="455075" cy="4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NION">
            <a:extLst>
              <a:ext uri="{FF2B5EF4-FFF2-40B4-BE49-F238E27FC236}">
                <a16:creationId xmlns:a16="http://schemas.microsoft.com/office/drawing/2014/main" id="{3F998776-1C24-4756-89EE-67F60809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12" y="5804520"/>
            <a:ext cx="403881" cy="4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result for ONION">
            <a:extLst>
              <a:ext uri="{FF2B5EF4-FFF2-40B4-BE49-F238E27FC236}">
                <a16:creationId xmlns:a16="http://schemas.microsoft.com/office/drawing/2014/main" id="{1734FEB7-7C63-47FE-8ABB-8B0A939C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14310" y="711163"/>
            <a:ext cx="403881" cy="4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1AE0C-B92F-497A-A533-F8F4C27B0F7D}"/>
              </a:ext>
            </a:extLst>
          </p:cNvPr>
          <p:cNvCxnSpPr>
            <a:cxnSpLocks/>
          </p:cNvCxnSpPr>
          <p:nvPr/>
        </p:nvCxnSpPr>
        <p:spPr>
          <a:xfrm>
            <a:off x="4729498" y="4597521"/>
            <a:ext cx="1" cy="710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FC6161-AA74-41A7-A0C7-1DA0C6A672B8}"/>
              </a:ext>
            </a:extLst>
          </p:cNvPr>
          <p:cNvCxnSpPr>
            <a:cxnSpLocks/>
          </p:cNvCxnSpPr>
          <p:nvPr/>
        </p:nvCxnSpPr>
        <p:spPr>
          <a:xfrm>
            <a:off x="4736252" y="3718981"/>
            <a:ext cx="1" cy="710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C5A891-5120-472E-A4F6-CADF024DEC3C}"/>
              </a:ext>
            </a:extLst>
          </p:cNvPr>
          <p:cNvCxnSpPr>
            <a:cxnSpLocks/>
          </p:cNvCxnSpPr>
          <p:nvPr/>
        </p:nvCxnSpPr>
        <p:spPr>
          <a:xfrm>
            <a:off x="4736251" y="2777118"/>
            <a:ext cx="1" cy="710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8DD35-654D-4CC3-98C3-CD663A33A844}"/>
              </a:ext>
            </a:extLst>
          </p:cNvPr>
          <p:cNvCxnSpPr>
            <a:cxnSpLocks/>
          </p:cNvCxnSpPr>
          <p:nvPr/>
        </p:nvCxnSpPr>
        <p:spPr>
          <a:xfrm>
            <a:off x="4722480" y="1900990"/>
            <a:ext cx="1" cy="710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E05E6-0C6E-4296-BD97-BD1FC3223851}"/>
              </a:ext>
            </a:extLst>
          </p:cNvPr>
          <p:cNvCxnSpPr>
            <a:cxnSpLocks/>
          </p:cNvCxnSpPr>
          <p:nvPr/>
        </p:nvCxnSpPr>
        <p:spPr>
          <a:xfrm flipV="1">
            <a:off x="7456827" y="4472214"/>
            <a:ext cx="1" cy="79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FEC486-A2E0-41F7-AC1F-BC9CBBDD4D02}"/>
              </a:ext>
            </a:extLst>
          </p:cNvPr>
          <p:cNvCxnSpPr>
            <a:cxnSpLocks/>
          </p:cNvCxnSpPr>
          <p:nvPr/>
        </p:nvCxnSpPr>
        <p:spPr>
          <a:xfrm flipV="1">
            <a:off x="7443054" y="3597422"/>
            <a:ext cx="1" cy="79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55439E-3CCD-4576-8508-B3549CD17964}"/>
              </a:ext>
            </a:extLst>
          </p:cNvPr>
          <p:cNvCxnSpPr>
            <a:cxnSpLocks/>
          </p:cNvCxnSpPr>
          <p:nvPr/>
        </p:nvCxnSpPr>
        <p:spPr>
          <a:xfrm flipV="1">
            <a:off x="7438870" y="2696373"/>
            <a:ext cx="1" cy="79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C7E3A5-A44C-49B1-86BD-951F4B79C64A}"/>
              </a:ext>
            </a:extLst>
          </p:cNvPr>
          <p:cNvCxnSpPr>
            <a:cxnSpLocks/>
          </p:cNvCxnSpPr>
          <p:nvPr/>
        </p:nvCxnSpPr>
        <p:spPr>
          <a:xfrm flipV="1">
            <a:off x="7437008" y="1728593"/>
            <a:ext cx="1" cy="79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139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Game Concept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Concept</dc:title>
  <dc:creator>matthew</dc:creator>
  <cp:lastModifiedBy>matthew</cp:lastModifiedBy>
  <cp:revision>7</cp:revision>
  <dcterms:created xsi:type="dcterms:W3CDTF">2018-02-04T11:24:42Z</dcterms:created>
  <dcterms:modified xsi:type="dcterms:W3CDTF">2018-02-04T12:28:58Z</dcterms:modified>
</cp:coreProperties>
</file>