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16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75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91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39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87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26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1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D114FFC-FB84-4DB0-8E7A-02D31DEBA2B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B7B552F-4717-4C9C-A368-B03A86B672C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48DD75-6BD1-4E65-B94E-E9546CCE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908" y="887796"/>
            <a:ext cx="3505056" cy="27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C03C-43AE-488B-942D-5B2319F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AE3-09C5-4E5F-A02B-77336AD5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1" y="2496910"/>
            <a:ext cx="3656446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Out of 3 </a:t>
            </a:r>
            <a:br>
              <a:rPr lang="en-GB" dirty="0"/>
            </a:br>
            <a:r>
              <a:rPr lang="en-GB" dirty="0"/>
              <a:t>- Easy…..................................</a:t>
            </a:r>
            <a:br>
              <a:rPr lang="en-GB" dirty="0"/>
            </a:br>
            <a:r>
              <a:rPr lang="en-GB" dirty="0"/>
              <a:t>- Medium……………………………</a:t>
            </a:r>
            <a:br>
              <a:rPr lang="en-GB" dirty="0"/>
            </a:br>
            <a:r>
              <a:rPr lang="en-GB" dirty="0"/>
              <a:t>- Hard…………………………………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Out of 5 </a:t>
            </a:r>
            <a:br>
              <a:rPr lang="en-GB" dirty="0"/>
            </a:br>
            <a:r>
              <a:rPr lang="en-GB" dirty="0"/>
              <a:t>- Easy…..................................</a:t>
            </a:r>
            <a:br>
              <a:rPr lang="en-GB" dirty="0"/>
            </a:br>
            <a:r>
              <a:rPr lang="en-GB" dirty="0"/>
              <a:t>- Medium……………………………</a:t>
            </a:r>
            <a:br>
              <a:rPr lang="en-GB" dirty="0"/>
            </a:br>
            <a:r>
              <a:rPr lang="en-GB" dirty="0"/>
              <a:t>- Hard………………………………..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93AED-045D-4770-8FA0-0C92A83B6284}"/>
              </a:ext>
            </a:extLst>
          </p:cNvPr>
          <p:cNvSpPr txBox="1">
            <a:spLocks/>
          </p:cNvSpPr>
          <p:nvPr/>
        </p:nvSpPr>
        <p:spPr>
          <a:xfrm>
            <a:off x="7282544" y="2496910"/>
            <a:ext cx="4770912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Players have to choose out of how </a:t>
            </a:r>
            <a:br>
              <a:rPr lang="en-GB" dirty="0"/>
            </a:br>
            <a:r>
              <a:rPr lang="en-GB" dirty="0"/>
              <a:t>many rounds to play and what difficulty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Depending on the difficulty and play mode, 2 meals (identical in quantity) will be chosen and this is what player 1 and player 2 will cater to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13514-FC57-4B4C-8C40-F450E0402DB0}"/>
              </a:ext>
            </a:extLst>
          </p:cNvPr>
          <p:cNvSpPr txBox="1">
            <a:spLocks/>
          </p:cNvSpPr>
          <p:nvPr/>
        </p:nvSpPr>
        <p:spPr>
          <a:xfrm>
            <a:off x="3820391" y="2598510"/>
            <a:ext cx="3656446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Player 1</a:t>
            </a:r>
            <a:br>
              <a:rPr lang="en-GB" dirty="0"/>
            </a:br>
            <a:r>
              <a:rPr lang="en-GB" dirty="0"/>
              <a:t>- Choose colour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Player 2 </a:t>
            </a:r>
            <a:br>
              <a:rPr lang="en-GB" dirty="0"/>
            </a:br>
            <a:r>
              <a:rPr lang="en-GB" dirty="0"/>
              <a:t>- Choose colour </a:t>
            </a:r>
          </a:p>
        </p:txBody>
      </p:sp>
    </p:spTree>
    <p:extLst>
      <p:ext uri="{BB962C8B-B14F-4D97-AF65-F5344CB8AC3E}">
        <p14:creationId xmlns:p14="http://schemas.microsoft.com/office/powerpoint/2010/main" val="57766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D90E-3AAF-4F07-B7A1-3DCAA2F6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Cutscene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D2A1-3CC7-4E79-A8DB-A5FBD508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904" y="2324101"/>
            <a:ext cx="8770571" cy="365150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Comic</a:t>
            </a:r>
          </a:p>
          <a:p>
            <a:r>
              <a:rPr lang="en-GB" dirty="0"/>
              <a:t>To show that people have lost interest in each other (people on phones, ignoring partner)</a:t>
            </a:r>
          </a:p>
          <a:p>
            <a:r>
              <a:rPr lang="en-GB" dirty="0"/>
              <a:t>Food is the way to people’s hearts</a:t>
            </a:r>
          </a:p>
          <a:p>
            <a:r>
              <a:rPr lang="en-GB" dirty="0"/>
              <a:t>Restaurant run by cats – setting </a:t>
            </a:r>
          </a:p>
          <a:p>
            <a:r>
              <a:rPr lang="en-GB" dirty="0"/>
              <a:t>Head Chef cat is awesome but has gone to the vets (inspirational poster of Head chef cat)</a:t>
            </a:r>
          </a:p>
          <a:p>
            <a:r>
              <a:rPr lang="en-GB" dirty="0"/>
              <a:t>Its up to the little chef’s to run the business and be the best to become executive Chef</a:t>
            </a:r>
          </a:p>
          <a:p>
            <a:r>
              <a:rPr lang="en-GB" dirty="0"/>
              <a:t>Winner- Not only will people fall in love but  winner become executive chef</a:t>
            </a:r>
          </a:p>
          <a:p>
            <a:r>
              <a:rPr lang="en-GB" dirty="0"/>
              <a:t>Loser – Break up people and be in shame and despair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82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4657-2C88-4154-A53E-3FAE85A5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Food prep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7780-FB6F-4873-9DEE-67CD8C6E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dishes are chosen</a:t>
            </a:r>
            <a:br>
              <a:rPr lang="en-GB" dirty="0"/>
            </a:br>
            <a:r>
              <a:rPr lang="en-GB" dirty="0"/>
              <a:t>- it would show the meal that should be made – the order list </a:t>
            </a:r>
            <a:br>
              <a:rPr lang="en-GB" dirty="0"/>
            </a:br>
            <a:r>
              <a:rPr lang="en-GB" dirty="0"/>
              <a:t>- e.g.  Couple has ordered: Italian meal and beef meal</a:t>
            </a:r>
          </a:p>
          <a:p>
            <a:r>
              <a:rPr lang="en-GB" dirty="0"/>
              <a:t>Food prep </a:t>
            </a:r>
            <a:br>
              <a:rPr lang="en-GB" dirty="0"/>
            </a:br>
            <a:r>
              <a:rPr lang="en-GB" dirty="0"/>
              <a:t>- Ingredients list are then shown – timed (depends on difficulty) </a:t>
            </a:r>
            <a:br>
              <a:rPr lang="en-GB" dirty="0"/>
            </a:br>
            <a:r>
              <a:rPr lang="en-GB" dirty="0"/>
              <a:t>- Timed - player has to gather ingredients – ingredients will gather on chopping board </a:t>
            </a:r>
            <a:br>
              <a:rPr lang="en-GB" dirty="0"/>
            </a:br>
            <a:r>
              <a:rPr lang="en-GB" dirty="0"/>
              <a:t>- at the bottom of screen, player will have to choose correct ingredients </a:t>
            </a:r>
            <a:br>
              <a:rPr lang="en-GB" dirty="0"/>
            </a:br>
            <a:r>
              <a:rPr lang="en-GB" dirty="0"/>
              <a:t>- Once they have gathered everything, they press the (cooking) button to continue.</a:t>
            </a:r>
          </a:p>
        </p:txBody>
      </p:sp>
      <p:pic>
        <p:nvPicPr>
          <p:cNvPr id="1026" name="Picture 2" descr="Image result for chopping board prep">
            <a:extLst>
              <a:ext uri="{FF2B5EF4-FFF2-40B4-BE49-F238E27FC236}">
                <a16:creationId xmlns:a16="http://schemas.microsoft.com/office/drawing/2014/main" id="{6D0DAFF6-2500-4D5E-94EE-E511888E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7" y="4043217"/>
            <a:ext cx="2609273" cy="19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8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F5E8-1DCF-4622-A12C-C241F16C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food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244C-37FF-484D-A9B0-DF120EA4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Time to cook! (also timed) </a:t>
            </a:r>
          </a:p>
          <a:p>
            <a:r>
              <a:rPr lang="en-GB" dirty="0"/>
              <a:t>Show instructions (page ripped from cook book) </a:t>
            </a:r>
            <a:br>
              <a:rPr lang="en-GB" dirty="0"/>
            </a:br>
            <a:r>
              <a:rPr lang="en-GB" dirty="0"/>
              <a:t>- Dice onions tap4 </a:t>
            </a:r>
            <a:br>
              <a:rPr lang="en-GB" dirty="0"/>
            </a:br>
            <a:r>
              <a:rPr lang="en-GB" dirty="0"/>
              <a:t>-Whisk eggs Tap6 </a:t>
            </a:r>
          </a:p>
          <a:p>
            <a:r>
              <a:rPr lang="en-GB" dirty="0"/>
              <a:t>Depending on the action is how many taps to remember</a:t>
            </a:r>
          </a:p>
          <a:p>
            <a:r>
              <a:rPr lang="en-GB" dirty="0"/>
              <a:t>After all is done, cooking transition </a:t>
            </a:r>
          </a:p>
          <a:p>
            <a:endParaRPr lang="en-GB" dirty="0"/>
          </a:p>
          <a:p>
            <a:r>
              <a:rPr lang="en-GB" dirty="0"/>
              <a:t>Screen pops up to say player 2  and shows the meal that player 2 will prep and cook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90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9C79-9C6A-4398-9F23-F1FD3C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BA8D-6709-49F2-9508-9D77FD9E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Player 2 has ended their part </a:t>
            </a:r>
          </a:p>
          <a:p>
            <a:r>
              <a:rPr lang="en-GB" dirty="0"/>
              <a:t>Drum roll to announce winner </a:t>
            </a:r>
          </a:p>
          <a:p>
            <a:r>
              <a:rPr lang="en-GB" dirty="0"/>
              <a:t>Split screen </a:t>
            </a:r>
          </a:p>
          <a:p>
            <a:r>
              <a:rPr lang="en-GB" dirty="0"/>
              <a:t>2 ideas </a:t>
            </a:r>
          </a:p>
          <a:p>
            <a:r>
              <a:rPr lang="en-GB" dirty="0"/>
              <a:t>1. When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214F9-7F31-4C4B-B27E-6DCF679B70D5}"/>
              </a:ext>
            </a:extLst>
          </p:cNvPr>
          <p:cNvSpPr txBox="1">
            <a:spLocks/>
          </p:cNvSpPr>
          <p:nvPr/>
        </p:nvSpPr>
        <p:spPr>
          <a:xfrm>
            <a:off x="255155" y="2162709"/>
            <a:ext cx="2234045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testing player’s memory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53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049E-2A63-4472-99F6-03188341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Logo styles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6445-0837-4212-86F4-F7C378EA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AD464-C9FA-434C-8CF2-62A29D3D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0" y="421121"/>
            <a:ext cx="5671127" cy="136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A39AE-23F2-48B8-8BF6-5713EB5C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1" y="157283"/>
            <a:ext cx="2536393" cy="22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25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122</TotalTime>
  <Words>160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Corbel</vt:lpstr>
      <vt:lpstr>Wingdings</vt:lpstr>
      <vt:lpstr>Feathered</vt:lpstr>
      <vt:lpstr>PowerPoint Presentation</vt:lpstr>
      <vt:lpstr>Menu</vt:lpstr>
      <vt:lpstr>Cutscene</vt:lpstr>
      <vt:lpstr>Food prep </vt:lpstr>
      <vt:lpstr>Making the food</vt:lpstr>
      <vt:lpstr>The results </vt:lpstr>
      <vt:lpstr>Logo styles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Lenneth Dayaon</dc:creator>
  <cp:lastModifiedBy>Dayaon</cp:lastModifiedBy>
  <cp:revision>8</cp:revision>
  <dcterms:created xsi:type="dcterms:W3CDTF">2018-02-17T15:40:46Z</dcterms:created>
  <dcterms:modified xsi:type="dcterms:W3CDTF">2018-02-19T22:22:52Z</dcterms:modified>
</cp:coreProperties>
</file>