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27" autoAdjust="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D3808-40B8-4A36-AB40-624FEC219F7E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92298-52DA-4AB7-9923-7579A1DFC7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42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92298-52DA-4AB7-9923-7579A1DFC72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001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https://www.scirra.com/forum/why-is-pixel-art-used-so-much_t74091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92298-52DA-4AB7-9923-7579A1DFC7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34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12C0454-9F50-46D9-9123-6EFCDE589CE1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A294-3042-4CED-86FD-29660482057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43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0454-9F50-46D9-9123-6EFCDE589CE1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A294-3042-4CED-86FD-296604820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72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0454-9F50-46D9-9123-6EFCDE589CE1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A294-3042-4CED-86FD-29660482057B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46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0454-9F50-46D9-9123-6EFCDE589CE1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A294-3042-4CED-86FD-296604820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61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0454-9F50-46D9-9123-6EFCDE589CE1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A294-3042-4CED-86FD-29660482057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25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0454-9F50-46D9-9123-6EFCDE589CE1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A294-3042-4CED-86FD-296604820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0454-9F50-46D9-9123-6EFCDE589CE1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A294-3042-4CED-86FD-296604820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56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0454-9F50-46D9-9123-6EFCDE589CE1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A294-3042-4CED-86FD-296604820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23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0454-9F50-46D9-9123-6EFCDE589CE1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A294-3042-4CED-86FD-296604820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43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0454-9F50-46D9-9123-6EFCDE589CE1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A294-3042-4CED-86FD-296604820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4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0454-9F50-46D9-9123-6EFCDE589CE1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A294-3042-4CED-86FD-29660482057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76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2C0454-9F50-46D9-9123-6EFCDE589CE1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D4A294-3042-4CED-86FD-29660482057B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8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78E9-D22B-4B75-83CF-4DA602B3B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Art styles we can go for</a:t>
            </a:r>
          </a:p>
        </p:txBody>
      </p:sp>
    </p:spTree>
    <p:extLst>
      <p:ext uri="{BB962C8B-B14F-4D97-AF65-F5344CB8AC3E}">
        <p14:creationId xmlns:p14="http://schemas.microsoft.com/office/powerpoint/2010/main" val="75051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0059-7564-4FB6-9CEA-CDD7346C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Cute Pixel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6C07F-9085-42A1-B7C1-0C5FEAB89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39" y="1807696"/>
            <a:ext cx="5874847" cy="162130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- This game is called Cat Bird</a:t>
            </a:r>
          </a:p>
          <a:p>
            <a:r>
              <a:rPr lang="en-GB" dirty="0"/>
              <a:t>- This is a suggested art style as it is clear and 2d, it creates an nostalgic feel to players, also it has the advantages to low resolution, rendering a smaller area uses less GPU time. </a:t>
            </a:r>
          </a:p>
        </p:txBody>
      </p:sp>
      <p:pic>
        <p:nvPicPr>
          <p:cNvPr id="1026" name="Picture 2" descr="Image result for cat bird game">
            <a:extLst>
              <a:ext uri="{FF2B5EF4-FFF2-40B4-BE49-F238E27FC236}">
                <a16:creationId xmlns:a16="http://schemas.microsoft.com/office/drawing/2014/main" id="{1DCBCA89-E50A-4C01-90A1-7D5A49FC6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82" y="140677"/>
            <a:ext cx="4904934" cy="367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at bird game">
            <a:extLst>
              <a:ext uri="{FF2B5EF4-FFF2-40B4-BE49-F238E27FC236}">
                <a16:creationId xmlns:a16="http://schemas.microsoft.com/office/drawing/2014/main" id="{EF50149E-CEE5-4A15-B739-E7627654B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357" y="3819377"/>
            <a:ext cx="5242559" cy="294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at bird game">
            <a:extLst>
              <a:ext uri="{FF2B5EF4-FFF2-40B4-BE49-F238E27FC236}">
                <a16:creationId xmlns:a16="http://schemas.microsoft.com/office/drawing/2014/main" id="{FE610D36-19F5-4DCA-B953-99A885757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823" y="3819377"/>
            <a:ext cx="5242562" cy="294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93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tape it up game">
            <a:extLst>
              <a:ext uri="{FF2B5EF4-FFF2-40B4-BE49-F238E27FC236}">
                <a16:creationId xmlns:a16="http://schemas.microsoft.com/office/drawing/2014/main" id="{5503E314-B8A0-40A3-A903-9F632E766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889" y="1863123"/>
            <a:ext cx="2817111" cy="49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tape it up game">
            <a:extLst>
              <a:ext uri="{FF2B5EF4-FFF2-40B4-BE49-F238E27FC236}">
                <a16:creationId xmlns:a16="http://schemas.microsoft.com/office/drawing/2014/main" id="{ECE49782-36E3-46B8-A268-8FDAC4D07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377" y="1863123"/>
            <a:ext cx="2813206" cy="498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tape it up game">
            <a:extLst>
              <a:ext uri="{FF2B5EF4-FFF2-40B4-BE49-F238E27FC236}">
                <a16:creationId xmlns:a16="http://schemas.microsoft.com/office/drawing/2014/main" id="{4B5B1664-DE81-498F-BAF5-113FEE4EF9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171" y="1863123"/>
            <a:ext cx="2813206" cy="49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1E06E8-124F-48D0-95C7-52C2DA7FC3D2}"/>
              </a:ext>
            </a:extLst>
          </p:cNvPr>
          <p:cNvSpPr txBox="1">
            <a:spLocks/>
          </p:cNvSpPr>
          <p:nvPr/>
        </p:nvSpPr>
        <p:spPr>
          <a:xfrm>
            <a:off x="743668" y="1451428"/>
            <a:ext cx="2813206" cy="457199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- This game is called Tape it UP!</a:t>
            </a:r>
          </a:p>
          <a:p>
            <a:pPr marL="0" indent="0">
              <a:buNone/>
            </a:pPr>
            <a:r>
              <a:rPr lang="en-GB" dirty="0"/>
              <a:t>This is another example of pixel art. </a:t>
            </a:r>
          </a:p>
        </p:txBody>
      </p:sp>
    </p:spTree>
    <p:extLst>
      <p:ext uri="{BB962C8B-B14F-4D97-AF65-F5344CB8AC3E}">
        <p14:creationId xmlns:p14="http://schemas.microsoft.com/office/powerpoint/2010/main" val="296849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3534-B8BD-4702-A1F6-001DF4DD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Cartoony Drawn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7E7BB-C59F-4472-ADDC-36361E8AB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15" y="1854210"/>
            <a:ext cx="5594386" cy="1846933"/>
          </a:xfrm>
        </p:spPr>
        <p:txBody>
          <a:bodyPr/>
          <a:lstStyle/>
          <a:p>
            <a:r>
              <a:rPr lang="en-GB" dirty="0"/>
              <a:t>This game is called Good Pizza, Great Pizza</a:t>
            </a:r>
          </a:p>
          <a:p>
            <a:r>
              <a:rPr lang="en-GB" dirty="0"/>
              <a:t>- This is suggested because its clear to the user, its 2d, it’s easy to make. </a:t>
            </a:r>
          </a:p>
        </p:txBody>
      </p:sp>
      <p:pic>
        <p:nvPicPr>
          <p:cNvPr id="2050" name="Picture 2" descr="Image result for good pizza great pizza game">
            <a:extLst>
              <a:ext uri="{FF2B5EF4-FFF2-40B4-BE49-F238E27FC236}">
                <a16:creationId xmlns:a16="http://schemas.microsoft.com/office/drawing/2014/main" id="{A231F0E6-A392-4E88-90BC-8C424F309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665" y="0"/>
            <a:ext cx="5819335" cy="327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ood pizza great pizza game">
            <a:extLst>
              <a:ext uri="{FF2B5EF4-FFF2-40B4-BE49-F238E27FC236}">
                <a16:creationId xmlns:a16="http://schemas.microsoft.com/office/drawing/2014/main" id="{B30D9F02-9B38-4B91-A831-B10EB9C2E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664" y="3269859"/>
            <a:ext cx="5819335" cy="327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good pizza great pizza game">
            <a:extLst>
              <a:ext uri="{FF2B5EF4-FFF2-40B4-BE49-F238E27FC236}">
                <a16:creationId xmlns:a16="http://schemas.microsoft.com/office/drawing/2014/main" id="{4829B3CC-0171-451D-A64B-2D2BEB913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88" y="3858592"/>
            <a:ext cx="52482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88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737A-D36A-49E1-B47B-B9BA9E28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Simplistic Cartoon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F127-9B42-4063-BCFC-99CA28565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5999"/>
            <a:ext cx="7450522" cy="4284157"/>
          </a:xfrm>
        </p:spPr>
        <p:txBody>
          <a:bodyPr/>
          <a:lstStyle/>
          <a:p>
            <a:r>
              <a:rPr lang="en-GB" dirty="0"/>
              <a:t>This game is called Lonely Guy</a:t>
            </a:r>
          </a:p>
          <a:p>
            <a:r>
              <a:rPr lang="en-GB" dirty="0"/>
              <a:t>This is a suggested art style as it is clear, 2d, easy to make, the most simple art style to choose.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7BC18-14CC-46B9-B2C3-C55C15E9A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712" y="0"/>
            <a:ext cx="3679288" cy="6570157"/>
          </a:xfrm>
          <a:prstGeom prst="rect">
            <a:avLst/>
          </a:prstGeom>
        </p:spPr>
      </p:pic>
      <p:pic>
        <p:nvPicPr>
          <p:cNvPr id="3076" name="Picture 4" descr="Image result for lonely guy game">
            <a:extLst>
              <a:ext uri="{FF2B5EF4-FFF2-40B4-BE49-F238E27FC236}">
                <a16:creationId xmlns:a16="http://schemas.microsoft.com/office/drawing/2014/main" id="{9E62562A-95D4-486E-B37F-875840779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563" y="1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51E3A6-8035-4F97-AB7E-F430CE060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6" y="3750683"/>
            <a:ext cx="2819474" cy="28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1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A581-59AF-40A7-A3E1-D1C101A19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811" y="660400"/>
            <a:ext cx="9720073" cy="4023360"/>
          </a:xfrm>
        </p:spPr>
        <p:txBody>
          <a:bodyPr/>
          <a:lstStyle/>
          <a:p>
            <a:r>
              <a:rPr lang="en-GB" dirty="0"/>
              <a:t>This game is called Stray Cat, another example of Simplistic Cartoon Art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CE312-D5D6-4979-BDFB-1EB6B43F2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06" y="1204685"/>
            <a:ext cx="3179422" cy="5677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DED7E7-7B80-4938-A80F-7B5A0E19B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848" y="1204684"/>
            <a:ext cx="3179422" cy="5677540"/>
          </a:xfrm>
          <a:prstGeom prst="rect">
            <a:avLst/>
          </a:prstGeom>
        </p:spPr>
      </p:pic>
      <p:pic>
        <p:nvPicPr>
          <p:cNvPr id="5126" name="Picture 6" descr="Image result for taming a stray cat game">
            <a:extLst>
              <a:ext uri="{FF2B5EF4-FFF2-40B4-BE49-F238E27FC236}">
                <a16:creationId xmlns:a16="http://schemas.microsoft.com/office/drawing/2014/main" id="{B3BA79B3-DD0F-4F79-A0D9-1BC7C36A6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539" y="1688909"/>
            <a:ext cx="2901361" cy="516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28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D37A-3701-4E25-ACF4-B393D28D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 dirty="0"/>
              <a:t>Cell Shaded cartoony art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9A2D2-D4FF-495C-8DF2-7D572CF5B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50869"/>
            <a:ext cx="9720073" cy="4023360"/>
          </a:xfrm>
        </p:spPr>
        <p:txBody>
          <a:bodyPr/>
          <a:lstStyle/>
          <a:p>
            <a:r>
              <a:rPr lang="en-GB" dirty="0"/>
              <a:t>This game is called </a:t>
            </a:r>
            <a:r>
              <a:rPr lang="en-GB" dirty="0" err="1"/>
              <a:t>OwnCoffeeShop</a:t>
            </a:r>
            <a:r>
              <a:rPr lang="en-GB" dirty="0"/>
              <a:t> (smooth cell shaded art style)</a:t>
            </a:r>
          </a:p>
          <a:p>
            <a:r>
              <a:rPr lang="en-GB" dirty="0"/>
              <a:t>This is a suggested art style as it makes 3d objects look more 2d,</a:t>
            </a:r>
            <a:br>
              <a:rPr lang="en-GB" dirty="0"/>
            </a:br>
            <a:r>
              <a:rPr lang="en-GB" dirty="0"/>
              <a:t>it’s not necessarily easy to make but this smooth cell shaded art </a:t>
            </a:r>
            <a:br>
              <a:rPr lang="en-GB" dirty="0"/>
            </a:br>
            <a:r>
              <a:rPr lang="en-GB" dirty="0"/>
              <a:t>has a feminine vibe to it as it is very </a:t>
            </a:r>
            <a:r>
              <a:rPr lang="en-GB" dirty="0" err="1"/>
              <a:t>cutsey</a:t>
            </a:r>
            <a:r>
              <a:rPr lang="en-GB" dirty="0"/>
              <a:t>. </a:t>
            </a:r>
          </a:p>
        </p:txBody>
      </p:sp>
      <p:pic>
        <p:nvPicPr>
          <p:cNvPr id="4098" name="Picture 2" descr="Image result for own coffee shop game">
            <a:extLst>
              <a:ext uri="{FF2B5EF4-FFF2-40B4-BE49-F238E27FC236}">
                <a16:creationId xmlns:a16="http://schemas.microsoft.com/office/drawing/2014/main" id="{EFDE973C-5EAD-4810-ABE6-8987A2A9D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14" y="3534559"/>
            <a:ext cx="5925457" cy="333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own coffee shop game">
            <a:extLst>
              <a:ext uri="{FF2B5EF4-FFF2-40B4-BE49-F238E27FC236}">
                <a16:creationId xmlns:a16="http://schemas.microsoft.com/office/drawing/2014/main" id="{BFEA2D3D-C06C-40C1-BBA3-F79562CEA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858" y="783771"/>
            <a:ext cx="3316129" cy="589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379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255</TotalTime>
  <Words>197</Words>
  <Application>Microsoft Office PowerPoint</Application>
  <PresentationFormat>Widescreen</PresentationFormat>
  <Paragraphs>19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Tw Cen MT</vt:lpstr>
      <vt:lpstr>Tw Cen MT Condensed</vt:lpstr>
      <vt:lpstr>Wingdings 3</vt:lpstr>
      <vt:lpstr>Integral</vt:lpstr>
      <vt:lpstr>Art styles we can go for</vt:lpstr>
      <vt:lpstr>Cute Pixel art</vt:lpstr>
      <vt:lpstr>PowerPoint Presentation</vt:lpstr>
      <vt:lpstr>Cartoony Drawn</vt:lpstr>
      <vt:lpstr>Simplistic Cartoon</vt:lpstr>
      <vt:lpstr>PowerPoint Presentation</vt:lpstr>
      <vt:lpstr>Cell Shaded cartoony art style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styles we can go for</dc:title>
  <dc:creator>Dayaon</dc:creator>
  <cp:lastModifiedBy>Dayaon</cp:lastModifiedBy>
  <cp:revision>7</cp:revision>
  <dcterms:created xsi:type="dcterms:W3CDTF">2018-02-19T18:08:42Z</dcterms:created>
  <dcterms:modified xsi:type="dcterms:W3CDTF">2018-02-19T22:24:34Z</dcterms:modified>
</cp:coreProperties>
</file>