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75" d="100"/>
          <a:sy n="75" d="100"/>
        </p:scale>
        <p:origin x="1365" y="6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3262C-E7F6-4CE1-809B-F6B42E9C4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AFD57-0522-429D-8112-9651EAB4C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BD638-3301-4C49-AAA7-22532D05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9FA0-CD13-48C6-9B99-2B1DDD320EC7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C46BB-4BE5-41CB-B213-E8DF687A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D544B-EFF8-4741-9478-A27EE184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5B4E-3F39-4396-BDBE-2496312A5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22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DFA5-7C0F-485B-9625-B2CE3571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72582-7DAB-4A7A-B95D-8E2924AAE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FE469-1BEE-4EBC-89CF-3C207062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9FA0-CD13-48C6-9B99-2B1DDD320EC7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46A36-D054-4090-AC30-D4A4EDAE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E893E-E721-46B4-A772-33C1E57B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5B4E-3F39-4396-BDBE-2496312A5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49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5725A3-81D2-4A42-9347-2F3648D2C1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A5397-A971-4FE3-A649-9C0CA7CAF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D2609-BB4D-445E-B94B-261AA9E8A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9FA0-CD13-48C6-9B99-2B1DDD320EC7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281BF-BC04-496C-B150-E79865EF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E4994-D498-4416-B092-A0110280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5B4E-3F39-4396-BDBE-2496312A5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02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E988-E626-4D82-8532-FF382414E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76E06-ABDB-4F53-9D97-F38230900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3287A-873C-49FD-A69F-E96D86C5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9FA0-CD13-48C6-9B99-2B1DDD320EC7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FCB4E-4FBD-4847-A524-2303D8A0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D9C0-A510-4695-8CF5-848B9828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5B4E-3F39-4396-BDBE-2496312A5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3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D3275-1704-4E82-A542-1D7D0D6F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3F058-D33A-4E66-B0EC-CE58BCAD0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4DB4B-02B9-4938-892B-4B2A70FA6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9FA0-CD13-48C6-9B99-2B1DDD320EC7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BCC1E-5EAC-4ED9-B5F9-0511AF49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20130-E5AC-4E4F-B3B3-A071BD221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5B4E-3F39-4396-BDBE-2496312A5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43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8438-0B4D-4203-8583-443388AC1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B8DDF-BF8D-4FA8-9163-BF5BA3F29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EC279-6FE7-48B7-8FAE-35EA34B9E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BD523-5C27-4DE1-9009-6F959D111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9FA0-CD13-48C6-9B99-2B1DDD320EC7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219F3-6519-40E4-8F53-AFF5993B2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4D5C7-FF7C-44A8-B9F9-8D6ED71F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5B4E-3F39-4396-BDBE-2496312A5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2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957C-48D5-4E60-ADE7-7CA2A3504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1A4F3-860B-4068-9B0C-AE3099C83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08F92-FD85-4DE8-8295-D1B5C3493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0E855-D507-4C62-A2FF-F995575D2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1AC73-F0DC-49EB-AF7D-BD5538328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A2C4A8-06C0-45AB-AE6B-570323C1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9FA0-CD13-48C6-9B99-2B1DDD320EC7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ECDDC-3A05-4734-A206-D07F270CC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CA1AB5-5BD6-4686-AAC6-E8C8B083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5B4E-3F39-4396-BDBE-2496312A5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69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D6E03-AFDC-4D87-BDA6-508D19DB0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12D96A-BB7C-4835-B22A-421E4E43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9FA0-CD13-48C6-9B99-2B1DDD320EC7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51C01-CCE0-4F9A-828F-169645D2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36A40-F85F-4972-9581-DD28D076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5B4E-3F39-4396-BDBE-2496312A5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53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17F22C-4E95-40DE-A0B9-9EE86B28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9FA0-CD13-48C6-9B99-2B1DDD320EC7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2F5F2F-808A-4BFC-8F10-046053240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1D7EB-426B-4A78-B4AA-93051ACB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5B4E-3F39-4396-BDBE-2496312A5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37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5EFFE-DE58-40FF-BB75-F818E81C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BF67-B9F1-41B7-B73C-BF6E3AAD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75E97-E65B-4BAE-AB5A-3EB2B4699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E89C7-5227-47DE-A2B4-77345FEE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9FA0-CD13-48C6-9B99-2B1DDD320EC7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4CD12-7A71-4FE4-BF44-84C39FA85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6A892-360D-44FB-922D-54D3D802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5B4E-3F39-4396-BDBE-2496312A5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15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392F-5C4C-4FD4-9D26-9F73C70B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E523E5-68B2-44EA-90C4-A532C2AD5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25A5D-946B-4B07-BADC-C17A42EA8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EAC6A-56D3-46FB-893C-79DFD64A3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9FA0-CD13-48C6-9B99-2B1DDD320EC7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6E6FE-6A7A-4D11-A307-033920A9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B7255-A765-4381-816E-690061AA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5B4E-3F39-4396-BDBE-2496312A5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95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09DFDC-6DFB-49C6-B743-04A95A1D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1335B-71DB-4D69-9603-0C149F6C3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8E4C5-9BBD-47C2-847B-8079A01A5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99FA0-CD13-48C6-9B99-2B1DDD320EC7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D90F5-A6E7-475C-A763-8700A17C2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873A-A896-4BC9-91AD-CFDCDABD8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35B4E-3F39-4396-BDBE-2496312A5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22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D5783-3BAD-4CD9-BE80-E357CB4A2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470" y="160255"/>
            <a:ext cx="2080069" cy="2692475"/>
          </a:xfrm>
          <a:prstGeom prst="rect">
            <a:avLst/>
          </a:prstGeom>
        </p:spPr>
      </p:pic>
      <p:pic>
        <p:nvPicPr>
          <p:cNvPr id="1032" name="Picture 8" descr="Image result for clipart of recipe card">
            <a:extLst>
              <a:ext uri="{FF2B5EF4-FFF2-40B4-BE49-F238E27FC236}">
                <a16:creationId xmlns:a16="http://schemas.microsoft.com/office/drawing/2014/main" id="{56774F84-935F-4697-98A1-D64C334E9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436" y="2803848"/>
            <a:ext cx="5820008" cy="388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65D181-25EF-42C5-9570-A49272E58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87" y="2912577"/>
            <a:ext cx="4494135" cy="38283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F4BDBE-368D-44D9-81BE-DCB5C475A711}"/>
              </a:ext>
            </a:extLst>
          </p:cNvPr>
          <p:cNvSpPr txBox="1"/>
          <p:nvPr/>
        </p:nvSpPr>
        <p:spPr>
          <a:xfrm>
            <a:off x="4161453" y="468863"/>
            <a:ext cx="1754155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Burger and chips</a:t>
            </a:r>
            <a:br>
              <a:rPr lang="en-GB" dirty="0"/>
            </a:br>
            <a:r>
              <a:rPr lang="en-GB" dirty="0"/>
              <a:t>Cola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B502F6-89EE-4529-B55F-DCF98C9C3E01}"/>
              </a:ext>
            </a:extLst>
          </p:cNvPr>
          <p:cNvSpPr txBox="1"/>
          <p:nvPr/>
        </p:nvSpPr>
        <p:spPr>
          <a:xfrm rot="21377302">
            <a:off x="1456267" y="3492585"/>
            <a:ext cx="20263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Mince</a:t>
            </a:r>
          </a:p>
          <a:p>
            <a:r>
              <a:rPr lang="en-GB" sz="1600" dirty="0"/>
              <a:t>Tomatoes</a:t>
            </a:r>
          </a:p>
          <a:p>
            <a:r>
              <a:rPr lang="en-GB" sz="1600" dirty="0"/>
              <a:t>Lettuce</a:t>
            </a:r>
          </a:p>
          <a:p>
            <a:r>
              <a:rPr lang="en-GB" sz="1600" dirty="0"/>
              <a:t>Bread (buns)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AB88F3-4495-4D2D-96D8-9942246FB952}"/>
              </a:ext>
            </a:extLst>
          </p:cNvPr>
          <p:cNvSpPr txBox="1"/>
          <p:nvPr/>
        </p:nvSpPr>
        <p:spPr>
          <a:xfrm>
            <a:off x="7896580" y="4031195"/>
            <a:ext cx="30310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Cook – 3 taps and 3 taps to shape</a:t>
            </a:r>
          </a:p>
          <a:p>
            <a:r>
              <a:rPr lang="en-GB" sz="1400" dirty="0"/>
              <a:t>Chop x5</a:t>
            </a:r>
          </a:p>
          <a:p>
            <a:r>
              <a:rPr lang="en-GB" sz="1400" dirty="0"/>
              <a:t>Chop x 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D0E995-94AE-4176-8133-447A1414B917}"/>
              </a:ext>
            </a:extLst>
          </p:cNvPr>
          <p:cNvSpPr txBox="1"/>
          <p:nvPr/>
        </p:nvSpPr>
        <p:spPr>
          <a:xfrm>
            <a:off x="6688669" y="4031195"/>
            <a:ext cx="12079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Mince</a:t>
            </a:r>
          </a:p>
          <a:p>
            <a:r>
              <a:rPr lang="en-GB" sz="1400" dirty="0"/>
              <a:t>Tomatoes</a:t>
            </a:r>
          </a:p>
          <a:p>
            <a:r>
              <a:rPr lang="en-GB" sz="1400" dirty="0"/>
              <a:t>Lettuce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38398A-A057-4DF2-B674-C78DA8620A7E}"/>
              </a:ext>
            </a:extLst>
          </p:cNvPr>
          <p:cNvSpPr txBox="1"/>
          <p:nvPr/>
        </p:nvSpPr>
        <p:spPr>
          <a:xfrm>
            <a:off x="1838483" y="160255"/>
            <a:ext cx="2190995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1) </a:t>
            </a:r>
            <a:r>
              <a:rPr lang="en-GB" dirty="0"/>
              <a:t>The order card</a:t>
            </a:r>
          </a:p>
          <a:p>
            <a:r>
              <a:rPr lang="en-GB" dirty="0"/>
              <a:t>- This is the card to show what the guests have ordered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12C771-942C-4FD8-9395-15674A65CC9F}"/>
              </a:ext>
            </a:extLst>
          </p:cNvPr>
          <p:cNvSpPr txBox="1"/>
          <p:nvPr/>
        </p:nvSpPr>
        <p:spPr>
          <a:xfrm>
            <a:off x="269820" y="2312412"/>
            <a:ext cx="2190995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2) </a:t>
            </a:r>
            <a:r>
              <a:rPr lang="en-GB" dirty="0"/>
              <a:t>The Ingredients </a:t>
            </a:r>
          </a:p>
          <a:p>
            <a:r>
              <a:rPr lang="en-GB" dirty="0"/>
              <a:t>- This card shows what ingredients player has to gather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04BD0B-084B-42B5-9324-6E73DA7A7115}"/>
              </a:ext>
            </a:extLst>
          </p:cNvPr>
          <p:cNvSpPr txBox="1"/>
          <p:nvPr/>
        </p:nvSpPr>
        <p:spPr>
          <a:xfrm>
            <a:off x="8316614" y="1680234"/>
            <a:ext cx="2190995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3) </a:t>
            </a:r>
            <a:r>
              <a:rPr lang="en-GB" dirty="0"/>
              <a:t>The Instructions</a:t>
            </a:r>
          </a:p>
          <a:p>
            <a:r>
              <a:rPr lang="en-GB" dirty="0"/>
              <a:t>- This card shows what the players have to do to cook and prep ingredients </a:t>
            </a:r>
          </a:p>
        </p:txBody>
      </p:sp>
    </p:spTree>
    <p:extLst>
      <p:ext uri="{BB962C8B-B14F-4D97-AF65-F5344CB8AC3E}">
        <p14:creationId xmlns:p14="http://schemas.microsoft.com/office/powerpoint/2010/main" val="1963201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Lenneth Dayaon</dc:creator>
  <cp:lastModifiedBy>Lenneth Dayaon</cp:lastModifiedBy>
  <cp:revision>2</cp:revision>
  <dcterms:created xsi:type="dcterms:W3CDTF">2018-02-18T16:48:50Z</dcterms:created>
  <dcterms:modified xsi:type="dcterms:W3CDTF">2018-02-18T17:05:10Z</dcterms:modified>
</cp:coreProperties>
</file>