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B25C93-0D7C-491F-88E7-C75F9A476DB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35817A-591F-4C78-8AAC-B6F0A8C4E987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801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93-0D7C-491F-88E7-C75F9A476DB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817A-591F-4C78-8AAC-B6F0A8C4E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14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93-0D7C-491F-88E7-C75F9A476DB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817A-591F-4C78-8AAC-B6F0A8C4E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98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93-0D7C-491F-88E7-C75F9A476DB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817A-591F-4C78-8AAC-B6F0A8C4E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97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B25C93-0D7C-491F-88E7-C75F9A476DB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35817A-591F-4C78-8AAC-B6F0A8C4E98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620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93-0D7C-491F-88E7-C75F9A476DB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817A-591F-4C78-8AAC-B6F0A8C4E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93-0D7C-491F-88E7-C75F9A476DB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817A-591F-4C78-8AAC-B6F0A8C4E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15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93-0D7C-491F-88E7-C75F9A476DB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817A-591F-4C78-8AAC-B6F0A8C4E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55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93-0D7C-491F-88E7-C75F9A476DB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817A-591F-4C78-8AAC-B6F0A8C4E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2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B25C93-0D7C-491F-88E7-C75F9A476DB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35817A-591F-4C78-8AAC-B6F0A8C4E98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271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B25C93-0D7C-491F-88E7-C75F9A476DB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35817A-591F-4C78-8AAC-B6F0A8C4E98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213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1B25C93-0D7C-491F-88E7-C75F9A476DB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35817A-591F-4C78-8AAC-B6F0A8C4E98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09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5870-F1EC-4553-97A4-F0C5AB9CF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701776"/>
            <a:ext cx="8361229" cy="2098226"/>
          </a:xfrm>
        </p:spPr>
        <p:txBody>
          <a:bodyPr>
            <a:normAutofit/>
          </a:bodyPr>
          <a:lstStyle/>
          <a:p>
            <a:r>
              <a:rPr lang="en-GB" sz="6600" b="1" dirty="0" err="1"/>
              <a:t>Spellemental</a:t>
            </a:r>
            <a:endParaRPr lang="en-GB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7B9F-9A82-434B-A68F-12E5589AF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3000" dirty="0"/>
              <a:t>By Bethany </a:t>
            </a:r>
            <a:r>
              <a:rPr lang="en-GB" sz="3000" dirty="0" err="1"/>
              <a:t>Cowle</a:t>
            </a:r>
            <a:r>
              <a:rPr lang="en-GB" sz="3000" dirty="0"/>
              <a:t>, Victor </a:t>
            </a:r>
            <a:r>
              <a:rPr lang="en-GB" sz="3000" dirty="0" err="1"/>
              <a:t>Sicoe</a:t>
            </a:r>
            <a:r>
              <a:rPr lang="en-GB" sz="3000" dirty="0"/>
              <a:t>, Ben Carter and Caleb Guppy</a:t>
            </a:r>
          </a:p>
        </p:txBody>
      </p:sp>
    </p:spTree>
    <p:extLst>
      <p:ext uri="{BB962C8B-B14F-4D97-AF65-F5344CB8AC3E}">
        <p14:creationId xmlns:p14="http://schemas.microsoft.com/office/powerpoint/2010/main" val="11378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5E1D-6CD4-4B43-8604-D757E28F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First Pitch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6880-91D8-4162-8E51-0DA3133C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Turns took too long</a:t>
            </a:r>
          </a:p>
          <a:p>
            <a:endParaRPr lang="en-GB" sz="3200" dirty="0"/>
          </a:p>
          <a:p>
            <a:r>
              <a:rPr lang="en-GB" sz="3200" dirty="0"/>
              <a:t>Felt like playing separate games</a:t>
            </a:r>
          </a:p>
          <a:p>
            <a:endParaRPr lang="en-GB" sz="3200" dirty="0"/>
          </a:p>
          <a:p>
            <a:r>
              <a:rPr lang="en-GB" sz="3200" dirty="0"/>
              <a:t>Theme did not appeal to casual gamers</a:t>
            </a:r>
          </a:p>
        </p:txBody>
      </p:sp>
    </p:spTree>
    <p:extLst>
      <p:ext uri="{BB962C8B-B14F-4D97-AF65-F5344CB8AC3E}">
        <p14:creationId xmlns:p14="http://schemas.microsoft.com/office/powerpoint/2010/main" val="277373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546D-1CC3-4582-A77B-324807B8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Game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F229-D917-4E1C-AC7C-DF561360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500" dirty="0"/>
              <a:t>Turn based </a:t>
            </a:r>
          </a:p>
          <a:p>
            <a:endParaRPr lang="en-GB" sz="3500" dirty="0"/>
          </a:p>
          <a:p>
            <a:r>
              <a:rPr lang="en-GB" sz="3500" dirty="0"/>
              <a:t>Competitive puzzle game</a:t>
            </a:r>
          </a:p>
          <a:p>
            <a:endParaRPr lang="en-GB" sz="3500" dirty="0"/>
          </a:p>
          <a:p>
            <a:r>
              <a:rPr lang="en-GB" sz="3500" dirty="0"/>
              <a:t>Magic theme</a:t>
            </a:r>
          </a:p>
          <a:p>
            <a:endParaRPr lang="en-GB" sz="3500" dirty="0"/>
          </a:p>
          <a:p>
            <a:r>
              <a:rPr lang="en-GB" sz="3500" dirty="0"/>
              <a:t>Casual gamers aged 24-40 </a:t>
            </a: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506F4-03A2-478B-9F72-C5196BCDF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17" y="270040"/>
            <a:ext cx="3375891" cy="60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C7FF-DB6E-469F-BDDF-D8CB9D94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Core Game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98FBA-2D2E-4CA3-95A0-7E25511509CF}"/>
              </a:ext>
            </a:extLst>
          </p:cNvPr>
          <p:cNvSpPr txBox="1"/>
          <p:nvPr/>
        </p:nvSpPr>
        <p:spPr>
          <a:xfrm>
            <a:off x="3767148" y="1938820"/>
            <a:ext cx="35515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Player 1 Selects Matching Tiles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D34FC-48A8-412B-9AFC-3E526981C37A}"/>
              </a:ext>
            </a:extLst>
          </p:cNvPr>
          <p:cNvSpPr txBox="1"/>
          <p:nvPr/>
        </p:nvSpPr>
        <p:spPr>
          <a:xfrm>
            <a:off x="6639343" y="3604591"/>
            <a:ext cx="3551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Damages Player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1BA6A-AB17-4765-AC93-5B6920D45435}"/>
              </a:ext>
            </a:extLst>
          </p:cNvPr>
          <p:cNvSpPr txBox="1"/>
          <p:nvPr/>
        </p:nvSpPr>
        <p:spPr>
          <a:xfrm>
            <a:off x="3670852" y="4937595"/>
            <a:ext cx="3697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Player 2 Selects Matching Tiles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863D96-8FB6-410B-9B4B-BAD1F1FB4203}"/>
              </a:ext>
            </a:extLst>
          </p:cNvPr>
          <p:cNvSpPr txBox="1"/>
          <p:nvPr/>
        </p:nvSpPr>
        <p:spPr>
          <a:xfrm>
            <a:off x="1172816" y="3604591"/>
            <a:ext cx="3684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Damages Player 1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7570A0EF-7304-49D3-8771-81DE03DA7DAC}"/>
              </a:ext>
            </a:extLst>
          </p:cNvPr>
          <p:cNvSpPr/>
          <p:nvPr/>
        </p:nvSpPr>
        <p:spPr>
          <a:xfrm rot="5400000">
            <a:off x="7169426" y="2242814"/>
            <a:ext cx="1325217" cy="1364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F09FC7EF-4AB1-427C-BF9B-DEE35EEF477F}"/>
              </a:ext>
            </a:extLst>
          </p:cNvPr>
          <p:cNvSpPr/>
          <p:nvPr/>
        </p:nvSpPr>
        <p:spPr>
          <a:xfrm rot="10800000">
            <a:off x="7017457" y="4420034"/>
            <a:ext cx="1325217" cy="1364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DD137AF2-1B27-4C08-98F0-A7EEB8806ADA}"/>
              </a:ext>
            </a:extLst>
          </p:cNvPr>
          <p:cNvSpPr/>
          <p:nvPr/>
        </p:nvSpPr>
        <p:spPr>
          <a:xfrm rot="16200000">
            <a:off x="2451656" y="4294566"/>
            <a:ext cx="1325217" cy="1364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BDFBBA2D-C228-4A8E-9374-B358F1FC53B8}"/>
              </a:ext>
            </a:extLst>
          </p:cNvPr>
          <p:cNvSpPr/>
          <p:nvPr/>
        </p:nvSpPr>
        <p:spPr>
          <a:xfrm>
            <a:off x="2597427" y="2114757"/>
            <a:ext cx="1325217" cy="1364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5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3E15-A8E2-412D-87AB-585ADE3A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9D3B-89AB-4DBD-9ECF-194D154A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 to video here WOW</a:t>
            </a:r>
          </a:p>
        </p:txBody>
      </p:sp>
    </p:spTree>
    <p:extLst>
      <p:ext uri="{BB962C8B-B14F-4D97-AF65-F5344CB8AC3E}">
        <p14:creationId xmlns:p14="http://schemas.microsoft.com/office/powerpoint/2010/main" val="258427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0859-A98E-49DC-AC51-5EEA7110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Art Style/Theme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A370-D477-4229-ABE4-A8925E8A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0043"/>
            <a:ext cx="9601200" cy="4247322"/>
          </a:xfrm>
        </p:spPr>
        <p:txBody>
          <a:bodyPr>
            <a:noAutofit/>
          </a:bodyPr>
          <a:lstStyle/>
          <a:p>
            <a:r>
              <a:rPr lang="en-GB" sz="3200" dirty="0"/>
              <a:t>Cute /Cartoon</a:t>
            </a:r>
          </a:p>
          <a:p>
            <a:endParaRPr lang="en-GB" sz="3200" dirty="0"/>
          </a:p>
          <a:p>
            <a:r>
              <a:rPr lang="en-GB" sz="3200" dirty="0"/>
              <a:t>Simple</a:t>
            </a:r>
          </a:p>
          <a:p>
            <a:endParaRPr lang="en-GB" sz="3200" dirty="0"/>
          </a:p>
          <a:p>
            <a:r>
              <a:rPr lang="en-GB" sz="3200" dirty="0"/>
              <a:t>Affordances</a:t>
            </a:r>
          </a:p>
          <a:p>
            <a:endParaRPr lang="en-GB" sz="3200" dirty="0"/>
          </a:p>
          <a:p>
            <a:r>
              <a:rPr lang="en-GB" sz="3200" dirty="0"/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12188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0B7A-011E-42F5-B285-FE934FD4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Playtesting Iteration -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71F8-0D99-49FA-A6E9-87103A28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Tile selection</a:t>
            </a:r>
          </a:p>
          <a:p>
            <a:endParaRPr lang="en-GB" sz="3200" dirty="0"/>
          </a:p>
          <a:p>
            <a:r>
              <a:rPr lang="en-GB" sz="3200" dirty="0"/>
              <a:t>Animations</a:t>
            </a:r>
          </a:p>
          <a:p>
            <a:pPr lvl="1"/>
            <a:r>
              <a:rPr lang="en-GB" sz="3000" dirty="0"/>
              <a:t>Tiles</a:t>
            </a:r>
          </a:p>
          <a:p>
            <a:pPr lvl="1"/>
            <a:r>
              <a:rPr lang="en-GB" sz="3000" dirty="0"/>
              <a:t>Wizards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8025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0B75-07E4-46AF-96B3-714A6752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Playtesting Iteration -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A3DE-3DDD-46C1-93CD-E9D801A6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Damage values</a:t>
            </a:r>
          </a:p>
          <a:p>
            <a:endParaRPr lang="en-GB" sz="3200" dirty="0"/>
          </a:p>
          <a:p>
            <a:r>
              <a:rPr lang="en-GB" sz="3200" dirty="0"/>
              <a:t>Powerups</a:t>
            </a:r>
          </a:p>
          <a:p>
            <a:pPr lvl="1"/>
            <a:r>
              <a:rPr lang="en-GB" sz="3000" dirty="0"/>
              <a:t>Reset Tile Map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94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303A-3D92-44CE-B5FA-C5E825CA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99CE-EA77-4D32-85F6-55E5C007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60574"/>
          </a:xfrm>
        </p:spPr>
        <p:txBody>
          <a:bodyPr>
            <a:noAutofit/>
          </a:bodyPr>
          <a:lstStyle/>
          <a:p>
            <a:r>
              <a:rPr lang="en-GB" sz="3200" dirty="0"/>
              <a:t>Healing tiles</a:t>
            </a:r>
          </a:p>
          <a:p>
            <a:endParaRPr lang="en-GB" sz="3200" dirty="0"/>
          </a:p>
          <a:p>
            <a:r>
              <a:rPr lang="en-GB" sz="3200" dirty="0"/>
              <a:t>Polishing</a:t>
            </a:r>
          </a:p>
          <a:p>
            <a:endParaRPr lang="en-GB" sz="3200" dirty="0"/>
          </a:p>
          <a:p>
            <a:r>
              <a:rPr lang="en-GB" sz="3200" dirty="0"/>
              <a:t>Animations</a:t>
            </a:r>
          </a:p>
          <a:p>
            <a:endParaRPr lang="en-GB" sz="3200" dirty="0"/>
          </a:p>
          <a:p>
            <a:r>
              <a:rPr lang="en-GB" sz="3200" dirty="0"/>
              <a:t>Emotions</a:t>
            </a:r>
          </a:p>
          <a:p>
            <a:endParaRPr lang="en-GB" sz="3200" dirty="0"/>
          </a:p>
          <a:p>
            <a:r>
              <a:rPr lang="en-GB" sz="3200" dirty="0"/>
              <a:t>Power up’s</a:t>
            </a:r>
          </a:p>
        </p:txBody>
      </p:sp>
    </p:spTree>
    <p:extLst>
      <p:ext uri="{BB962C8B-B14F-4D97-AF65-F5344CB8AC3E}">
        <p14:creationId xmlns:p14="http://schemas.microsoft.com/office/powerpoint/2010/main" val="4436095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93</TotalTime>
  <Words>108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Spellemental</vt:lpstr>
      <vt:lpstr>First Pitch Feedback</vt:lpstr>
      <vt:lpstr>Game Basics</vt:lpstr>
      <vt:lpstr>Core Game Loop</vt:lpstr>
      <vt:lpstr>Gameplay</vt:lpstr>
      <vt:lpstr>Art Style/Theme</vt:lpstr>
      <vt:lpstr>Playtesting Iteration - Art</vt:lpstr>
      <vt:lpstr>Playtesting Iteration - Mechanics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Guppy</dc:creator>
  <cp:lastModifiedBy>Caleb Guppy</cp:lastModifiedBy>
  <cp:revision>15</cp:revision>
  <dcterms:created xsi:type="dcterms:W3CDTF">2018-03-05T11:22:32Z</dcterms:created>
  <dcterms:modified xsi:type="dcterms:W3CDTF">2018-03-05T12:55:45Z</dcterms:modified>
</cp:coreProperties>
</file>