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71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66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46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36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007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47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5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1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38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85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3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8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27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54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8AEA-9AA4-44DC-9711-1E9000441F39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FBA3-99C2-413B-9CED-DFF018E6CD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91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BE655-031E-4CE5-9C37-A8FA1DA4F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4 - </a:t>
            </a:r>
            <a:r>
              <a:rPr lang="en-GB" dirty="0" err="1"/>
              <a:t>Spellemental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48312F-F741-441D-82C7-82E737F41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63" y="4394039"/>
            <a:ext cx="8914252" cy="1117687"/>
          </a:xfrm>
        </p:spPr>
        <p:txBody>
          <a:bodyPr>
            <a:normAutofit/>
          </a:bodyPr>
          <a:lstStyle/>
          <a:p>
            <a:r>
              <a:rPr lang="en-GB" sz="2800" dirty="0"/>
              <a:t>Ben Carter, Bethany </a:t>
            </a:r>
            <a:r>
              <a:rPr lang="en-GB" sz="2800" dirty="0" err="1"/>
              <a:t>Cowle</a:t>
            </a:r>
            <a:r>
              <a:rPr lang="en-GB" sz="2800" dirty="0"/>
              <a:t>, Caleb Guppy, Victor </a:t>
            </a:r>
            <a:r>
              <a:rPr lang="en-GB" sz="2800" dirty="0" err="1"/>
              <a:t>Sicoe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4662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EA200-370E-441F-8480-E17B8A65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CCF26-A9A7-412D-8AA9-06C2AD869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 assets for buttons, health bars</a:t>
            </a:r>
          </a:p>
          <a:p>
            <a:r>
              <a:rPr lang="en-GB" dirty="0"/>
              <a:t>Animations</a:t>
            </a:r>
          </a:p>
          <a:p>
            <a:r>
              <a:rPr lang="en-GB" dirty="0"/>
              <a:t>Polishing</a:t>
            </a:r>
          </a:p>
        </p:txBody>
      </p:sp>
    </p:spTree>
    <p:extLst>
      <p:ext uri="{BB962C8B-B14F-4D97-AF65-F5344CB8AC3E}">
        <p14:creationId xmlns:p14="http://schemas.microsoft.com/office/powerpoint/2010/main" val="22512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25AE7-213E-4C75-BD2F-D0A74D38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76832D-F083-4F78-BF2F-5ECF693C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Turn based</a:t>
            </a:r>
          </a:p>
          <a:p>
            <a:r>
              <a:rPr lang="en-GB" sz="3200" dirty="0"/>
              <a:t>Competitive</a:t>
            </a:r>
          </a:p>
          <a:p>
            <a:r>
              <a:rPr lang="en-GB" sz="3200" dirty="0"/>
              <a:t>Puzzle game</a:t>
            </a:r>
          </a:p>
          <a:p>
            <a:r>
              <a:rPr lang="en-GB" sz="3200" dirty="0"/>
              <a:t>Magic theme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40" y="2053388"/>
            <a:ext cx="2554456" cy="46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45CC4-2A31-424E-A098-4BF3A646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3B132D-73FC-4C2D-8750-3FC9B12A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Weakness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Player One selects combo.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Player Two takes damage.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Player Two selects combo.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Player One takes damage.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Repeat.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The player with 0 HP loses.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09" y="2033410"/>
            <a:ext cx="2764338" cy="46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87876-325B-4D4F-ADAF-3BA7012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Play – Base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1" y="2176378"/>
            <a:ext cx="2454381" cy="43633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92" y="2176378"/>
            <a:ext cx="2486025" cy="4363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98" y="2176378"/>
            <a:ext cx="2486025" cy="4363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04" y="2176378"/>
            <a:ext cx="2454381" cy="43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6888B-5009-47D2-8852-4D9F4375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Play – Power-Up’s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EE37BE-FE98-4970-9BB7-CFCAF0EB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69944"/>
          </a:xfrm>
        </p:spPr>
        <p:txBody>
          <a:bodyPr/>
          <a:lstStyle/>
          <a:p>
            <a:pPr marL="0" indent="0">
              <a:buNone/>
            </a:pPr>
            <a:r>
              <a:rPr lang="en-GB" sz="4400" u="sng" dirty="0"/>
              <a:t>Reset Board Power-Up</a:t>
            </a:r>
          </a:p>
          <a:p>
            <a:pPr marL="0" indent="0">
              <a:buNone/>
            </a:pPr>
            <a:r>
              <a:rPr lang="en-GB" sz="3200" dirty="0"/>
              <a:t>Tiles are reset. </a:t>
            </a:r>
          </a:p>
          <a:p>
            <a:pPr marL="0" indent="0">
              <a:buNone/>
            </a:pPr>
            <a:r>
              <a:rPr lang="en-GB" sz="3200" dirty="0"/>
              <a:t>Limited use.</a:t>
            </a:r>
          </a:p>
          <a:p>
            <a:pPr marL="0" indent="0">
              <a:buNone/>
            </a:pPr>
            <a:r>
              <a:rPr lang="en-GB" sz="4000" u="sng" dirty="0"/>
              <a:t>HP Tile</a:t>
            </a:r>
          </a:p>
          <a:p>
            <a:pPr marL="0" indent="0">
              <a:buNone/>
            </a:pPr>
            <a:r>
              <a:rPr lang="en-GB" sz="3200" dirty="0"/>
              <a:t>Tiles heal player.</a:t>
            </a:r>
          </a:p>
          <a:p>
            <a:pPr marL="0" indent="0">
              <a:buNone/>
            </a:pPr>
            <a:r>
              <a:rPr lang="en-GB" sz="3200" dirty="0"/>
              <a:t>Uses a turn.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52" y="3033701"/>
            <a:ext cx="1953628" cy="34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1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A5B34-482B-4FA5-A7B3-A834EBC9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9EC427-EC82-4FD3-88D8-ECDEF39A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video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9A886-A3E5-4E0E-8536-A8B22313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D120AE-D4EC-4C3B-A10E-34D067C3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Casual gamers</a:t>
            </a:r>
          </a:p>
          <a:p>
            <a:r>
              <a:rPr lang="en-GB" sz="3200" dirty="0"/>
              <a:t>Art style – cute, simple, magic theme</a:t>
            </a:r>
          </a:p>
          <a:p>
            <a:r>
              <a:rPr lang="en-GB" sz="3200" dirty="0"/>
              <a:t>Affordances</a:t>
            </a:r>
          </a:p>
          <a:p>
            <a:r>
              <a:rPr lang="en-GB" sz="3200" dirty="0"/>
              <a:t>Easy to learn and play</a:t>
            </a:r>
          </a:p>
        </p:txBody>
      </p:sp>
    </p:spTree>
    <p:extLst>
      <p:ext uri="{BB962C8B-B14F-4D97-AF65-F5344CB8AC3E}">
        <p14:creationId xmlns:p14="http://schemas.microsoft.com/office/powerpoint/2010/main" val="9855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A6ABA-315E-4F9E-A6D0-C238FD1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DC95CC-C727-418B-AF09-754FCD43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People fun</a:t>
            </a:r>
          </a:p>
          <a:p>
            <a:r>
              <a:rPr lang="en-GB" sz="3200" dirty="0"/>
              <a:t>Mix of chance and skill</a:t>
            </a:r>
          </a:p>
          <a:p>
            <a:r>
              <a:rPr lang="en-GB" sz="3200" dirty="0"/>
              <a:t>Competitive</a:t>
            </a:r>
          </a:p>
        </p:txBody>
      </p:sp>
    </p:spTree>
    <p:extLst>
      <p:ext uri="{BB962C8B-B14F-4D97-AF65-F5344CB8AC3E}">
        <p14:creationId xmlns:p14="http://schemas.microsoft.com/office/powerpoint/2010/main" val="13085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59B60-F894-4C6A-879D-C0A72634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Iterations based on Playtesting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BE055-AB47-4E4D-AD0E-63B99E9F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Tile selection</a:t>
            </a:r>
          </a:p>
          <a:p>
            <a:r>
              <a:rPr lang="en-GB" sz="3200" dirty="0"/>
              <a:t>Healing tiles</a:t>
            </a:r>
          </a:p>
          <a:p>
            <a:r>
              <a:rPr lang="en-GB" sz="3200" dirty="0"/>
              <a:t>Animations</a:t>
            </a:r>
          </a:p>
          <a:p>
            <a:r>
              <a:rPr lang="en-GB" sz="3200" dirty="0"/>
              <a:t>Sounds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83" y="2086811"/>
            <a:ext cx="2612356" cy="46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77</TotalTime>
  <Words>143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Group 4 - Spellemental</vt:lpstr>
      <vt:lpstr>Game Basics</vt:lpstr>
      <vt:lpstr>Game Loop</vt:lpstr>
      <vt:lpstr>How To Play – Base Game</vt:lpstr>
      <vt:lpstr>How To Play – Power-Up’s</vt:lpstr>
      <vt:lpstr>Gameplay Video</vt:lpstr>
      <vt:lpstr>Target Demographic</vt:lpstr>
      <vt:lpstr>Gameplay</vt:lpstr>
      <vt:lpstr>Iterations based on Playtesting &amp; Feedback</vt:lpstr>
      <vt:lpstr>Moving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4 - Spellemental</dc:title>
  <dc:creator>Caleb Guppy</dc:creator>
  <cp:lastModifiedBy>Lolicon</cp:lastModifiedBy>
  <cp:revision>11</cp:revision>
  <dcterms:created xsi:type="dcterms:W3CDTF">2018-04-16T11:29:40Z</dcterms:created>
  <dcterms:modified xsi:type="dcterms:W3CDTF">2018-04-17T21:50:33Z</dcterms:modified>
</cp:coreProperties>
</file>