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4" r:id="rId9"/>
    <p:sldId id="265" r:id="rId10"/>
    <p:sldId id="262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2BB5A-6AD1-415B-B5B9-0025B89AEB9C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84D07-8942-4361-A61E-069860008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718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A4C8-D333-4D17-A4DB-4C96D45F8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9600" dirty="0"/>
              <a:t>Group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A4794-64CF-4023-95A8-03D998699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Bethany </a:t>
            </a:r>
            <a:r>
              <a:rPr lang="en-GB" dirty="0" err="1"/>
              <a:t>Cowle</a:t>
            </a:r>
            <a:r>
              <a:rPr lang="en-GB" dirty="0"/>
              <a:t>, Caleb Guppy, Victor </a:t>
            </a:r>
            <a:r>
              <a:rPr lang="en-GB" dirty="0" err="1"/>
              <a:t>Sicoe</a:t>
            </a:r>
            <a:r>
              <a:rPr lang="en-GB" dirty="0"/>
              <a:t>, Ben Carter</a:t>
            </a:r>
          </a:p>
        </p:txBody>
      </p:sp>
    </p:spTree>
    <p:extLst>
      <p:ext uri="{BB962C8B-B14F-4D97-AF65-F5344CB8AC3E}">
        <p14:creationId xmlns:p14="http://schemas.microsoft.com/office/powerpoint/2010/main" val="2234815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21C5A-C7AD-410C-A999-5714DF9C5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 Style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8A101A-9EBF-4744-BE7D-A7F2AE330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538" y="2455127"/>
            <a:ext cx="4435003" cy="19865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D77F0F-C64F-4EB9-9566-5FB2FEA63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39" y="4680065"/>
            <a:ext cx="4435003" cy="19865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13C676-E68C-4792-AFCD-A13F39168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078" y="2455127"/>
            <a:ext cx="4435003" cy="19865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96F022-1406-4E28-959D-7CB010898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4078" y="4680065"/>
            <a:ext cx="4435004" cy="19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94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DD541-DCF5-444B-8C99-F01D3F5D3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 Style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F2E367-0D51-4AFA-B89E-E87744E69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67" y="2418850"/>
            <a:ext cx="4617884" cy="20684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34240D-8C19-48AA-B2A6-3FC501954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67" y="4621506"/>
            <a:ext cx="4617884" cy="20684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86DE1C-36AA-4BD6-8743-295CB8657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376" y="2418851"/>
            <a:ext cx="4606655" cy="206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74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60099-A471-462E-82C6-37CD6416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9D4CB-D984-44F3-84D8-9BEC5CAC8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39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5ABF-78B1-4987-97EB-A2706BDB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74217-AD7E-4F4F-87B0-DDDD7764B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</a:pPr>
            <a:r>
              <a:rPr lang="en-US" sz="3200" dirty="0">
                <a:latin typeface="Tahoma"/>
                <a:ea typeface="Tahoma"/>
                <a:cs typeface="Tahoma"/>
                <a:sym typeface="Tahoma"/>
              </a:rPr>
              <a:t>2D Game</a:t>
            </a:r>
          </a:p>
          <a:p>
            <a:pPr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</a:pPr>
            <a:r>
              <a:rPr lang="en-US" sz="3200" dirty="0">
                <a:latin typeface="Tahoma"/>
                <a:ea typeface="Tahoma"/>
                <a:cs typeface="Tahoma"/>
                <a:sym typeface="Tahoma"/>
              </a:rPr>
              <a:t>Main control mechanic is a simple tap</a:t>
            </a:r>
          </a:p>
          <a:p>
            <a:pPr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</a:pPr>
            <a:r>
              <a:rPr lang="en-US" sz="3200" dirty="0">
                <a:latin typeface="Tahoma"/>
                <a:ea typeface="Tahoma"/>
                <a:cs typeface="Tahoma"/>
                <a:sym typeface="Tahoma"/>
              </a:rPr>
              <a:t>Multiplayer – by taking turns</a:t>
            </a:r>
          </a:p>
          <a:p>
            <a:pPr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</a:pPr>
            <a:r>
              <a:rPr lang="en-US" sz="3200" dirty="0">
                <a:latin typeface="Tahoma"/>
                <a:ea typeface="Tahoma"/>
                <a:cs typeface="Tahoma"/>
                <a:sym typeface="Tahoma"/>
              </a:rPr>
              <a:t>On a single device </a:t>
            </a:r>
          </a:p>
          <a:p>
            <a:pPr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</a:pPr>
            <a:r>
              <a:rPr lang="en-US" sz="3200" dirty="0">
                <a:latin typeface="Tahoma"/>
                <a:ea typeface="Tahoma"/>
                <a:cs typeface="Tahoma"/>
                <a:sym typeface="Tahoma"/>
              </a:rPr>
              <a:t>Symmetric</a:t>
            </a:r>
          </a:p>
          <a:p>
            <a:pPr algn="just">
              <a:lnSpc>
                <a:spcPct val="150000"/>
              </a:lnSpc>
              <a:spcBef>
                <a:spcPts val="360"/>
              </a:spcBef>
              <a:buClr>
                <a:srgbClr val="FF0000"/>
              </a:buClr>
              <a:buSzPts val="1800"/>
            </a:pPr>
            <a:r>
              <a:rPr lang="en-US" sz="3200" dirty="0">
                <a:latin typeface="Tahoma"/>
                <a:ea typeface="Tahoma"/>
                <a:cs typeface="Tahoma"/>
                <a:sym typeface="Tahoma"/>
              </a:rPr>
              <a:t>Simple and intuitive rules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5793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AB68D-7915-4E4E-AD72-E3E602F5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Demographic &amp; Psychographic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E773C-CC56-4C39-AB51-1FAE6E6D0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Casual gamers</a:t>
            </a:r>
          </a:p>
          <a:p>
            <a:r>
              <a:rPr lang="en-GB" dirty="0"/>
              <a:t>Simple mechanics, easy to learn/master</a:t>
            </a:r>
          </a:p>
          <a:p>
            <a:r>
              <a:rPr lang="en-GB" dirty="0"/>
              <a:t>Little skill involved</a:t>
            </a:r>
          </a:p>
          <a:p>
            <a:r>
              <a:rPr lang="en-GB" dirty="0"/>
              <a:t>13 – 20 year olds</a:t>
            </a:r>
          </a:p>
        </p:txBody>
      </p:sp>
    </p:spTree>
    <p:extLst>
      <p:ext uri="{BB962C8B-B14F-4D97-AF65-F5344CB8AC3E}">
        <p14:creationId xmlns:p14="http://schemas.microsoft.com/office/powerpoint/2010/main" val="1184026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0550-FDD2-4042-A13D-D28E5F2F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Gameplay Mechanics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E77B47-3DD9-4584-BA3C-EC7ED66C5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7752" y="2157455"/>
            <a:ext cx="7761049" cy="35409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30243F-3071-4F10-B024-7E00F85C0D76}"/>
              </a:ext>
            </a:extLst>
          </p:cNvPr>
          <p:cNvSpPr txBox="1"/>
          <p:nvPr/>
        </p:nvSpPr>
        <p:spPr>
          <a:xfrm>
            <a:off x="92765" y="2307102"/>
            <a:ext cx="46912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Turn Based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3 Buttons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1 Tap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RPG/adventure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6919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5FC80-D36A-4774-A263-91A3208D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2E243-A089-4A07-BDA0-5ACF88D1D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275295"/>
            <a:ext cx="10554574" cy="3636511"/>
          </a:xfrm>
        </p:spPr>
        <p:txBody>
          <a:bodyPr/>
          <a:lstStyle/>
          <a:p>
            <a:pPr lvl="0"/>
            <a:r>
              <a:rPr lang="en-US" sz="2400" dirty="0"/>
              <a:t>Fast paced</a:t>
            </a:r>
            <a:endParaRPr lang="en-GB" sz="2400" dirty="0"/>
          </a:p>
          <a:p>
            <a:pPr lvl="0"/>
            <a:r>
              <a:rPr lang="en-US" sz="2400" dirty="0"/>
              <a:t>Visually flowing</a:t>
            </a:r>
            <a:endParaRPr lang="en-GB" sz="2400" dirty="0"/>
          </a:p>
          <a:p>
            <a:pPr lvl="0"/>
            <a:r>
              <a:rPr lang="en-US" sz="2400" dirty="0"/>
              <a:t>Void of delays</a:t>
            </a:r>
            <a:endParaRPr lang="en-GB" sz="2400" dirty="0"/>
          </a:p>
          <a:p>
            <a:pPr lvl="0"/>
            <a:r>
              <a:rPr lang="en-US" sz="2400" dirty="0"/>
              <a:t>Engaging</a:t>
            </a: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013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9F0AD-2DA6-4DC5-BD87-8C9EBD3CC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our game meets the brief?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35FA3-195D-4E82-81AF-0701FFC6A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Button Jump">
            <a:hlinkClick r:id="" action="ppaction://media"/>
            <a:extLst>
              <a:ext uri="{FF2B5EF4-FFF2-40B4-BE49-F238E27FC236}">
                <a16:creationId xmlns:a16="http://schemas.microsoft.com/office/drawing/2014/main" id="{28775812-2D3A-4D53-A033-DF1757524B3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82684" y="2222287"/>
            <a:ext cx="8010630" cy="4345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19394C-1427-4F66-A136-68E262E2B692}"/>
              </a:ext>
            </a:extLst>
          </p:cNvPr>
          <p:cNvSpPr txBox="1"/>
          <p:nvPr/>
        </p:nvSpPr>
        <p:spPr>
          <a:xfrm>
            <a:off x="760133" y="2604969"/>
            <a:ext cx="2602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Jumping</a:t>
            </a:r>
          </a:p>
        </p:txBody>
      </p:sp>
    </p:spTree>
    <p:extLst>
      <p:ext uri="{BB962C8B-B14F-4D97-AF65-F5344CB8AC3E}">
        <p14:creationId xmlns:p14="http://schemas.microsoft.com/office/powerpoint/2010/main" val="193447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40E67-0960-4216-AB1A-AFD0654F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our game meets the brief?</a:t>
            </a:r>
          </a:p>
        </p:txBody>
      </p:sp>
      <p:pic>
        <p:nvPicPr>
          <p:cNvPr id="4" name="Button Shield">
            <a:hlinkClick r:id="" action="ppaction://media"/>
            <a:extLst>
              <a:ext uri="{FF2B5EF4-FFF2-40B4-BE49-F238E27FC236}">
                <a16:creationId xmlns:a16="http://schemas.microsoft.com/office/drawing/2014/main" id="{22D25876-C948-48D3-A6EA-41DF1C2BBDC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88905" y="2163440"/>
            <a:ext cx="7981467" cy="429036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6A0362-DA36-4A7D-B1B5-A617A746D0AD}"/>
              </a:ext>
            </a:extLst>
          </p:cNvPr>
          <p:cNvSpPr txBox="1"/>
          <p:nvPr/>
        </p:nvSpPr>
        <p:spPr>
          <a:xfrm>
            <a:off x="993913" y="2637183"/>
            <a:ext cx="2504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Shield</a:t>
            </a:r>
          </a:p>
        </p:txBody>
      </p:sp>
    </p:spTree>
    <p:extLst>
      <p:ext uri="{BB962C8B-B14F-4D97-AF65-F5344CB8AC3E}">
        <p14:creationId xmlns:p14="http://schemas.microsoft.com/office/powerpoint/2010/main" val="405121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120D-6B8D-4D4D-9D5B-B23B62E8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our games meets the brief?</a:t>
            </a:r>
          </a:p>
        </p:txBody>
      </p:sp>
      <p:pic>
        <p:nvPicPr>
          <p:cNvPr id="4" name="Button Shooting">
            <a:hlinkClick r:id="" action="ppaction://media"/>
            <a:extLst>
              <a:ext uri="{FF2B5EF4-FFF2-40B4-BE49-F238E27FC236}">
                <a16:creationId xmlns:a16="http://schemas.microsoft.com/office/drawing/2014/main" id="{7B9D5821-8397-4395-861E-CD7721E385F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62400" y="2222501"/>
            <a:ext cx="7952341" cy="429385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22832E-8571-425F-A996-47C9B9BD8136}"/>
              </a:ext>
            </a:extLst>
          </p:cNvPr>
          <p:cNvSpPr txBox="1"/>
          <p:nvPr/>
        </p:nvSpPr>
        <p:spPr>
          <a:xfrm>
            <a:off x="810000" y="2623930"/>
            <a:ext cx="3843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Shooting</a:t>
            </a:r>
          </a:p>
        </p:txBody>
      </p:sp>
    </p:spTree>
    <p:extLst>
      <p:ext uri="{BB962C8B-B14F-4D97-AF65-F5344CB8AC3E}">
        <p14:creationId xmlns:p14="http://schemas.microsoft.com/office/powerpoint/2010/main" val="114488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5159-634E-4690-8EE7-956900862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Mood-Boards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86D401-7852-4656-90D8-240AF1C96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8994" y="3024555"/>
            <a:ext cx="6715220" cy="37024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842D3D-7330-486E-BD5F-BEBCCF1C6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75" y="2531587"/>
            <a:ext cx="5137541" cy="419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33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68</TotalTime>
  <Words>110</Words>
  <Application>Microsoft Office PowerPoint</Application>
  <PresentationFormat>Widescreen</PresentationFormat>
  <Paragraphs>35</Paragraphs>
  <Slides>12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Tahoma</vt:lpstr>
      <vt:lpstr>Wingdings 2</vt:lpstr>
      <vt:lpstr>Quotable</vt:lpstr>
      <vt:lpstr>Group 4</vt:lpstr>
      <vt:lpstr>Brief</vt:lpstr>
      <vt:lpstr>Target Demographic &amp; Psychographic </vt:lpstr>
      <vt:lpstr>Gameplay Mechanics</vt:lpstr>
      <vt:lpstr>Gameplay</vt:lpstr>
      <vt:lpstr>How our game meets the brief?</vt:lpstr>
      <vt:lpstr>How our game meets the brief?</vt:lpstr>
      <vt:lpstr>How our games meets the brief?</vt:lpstr>
      <vt:lpstr>Mood-Boards</vt:lpstr>
      <vt:lpstr>Art Style </vt:lpstr>
      <vt:lpstr>Art Style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4</dc:title>
  <dc:creator>Caleb Guppy</dc:creator>
  <cp:lastModifiedBy>Caleb Guppy</cp:lastModifiedBy>
  <cp:revision>13</cp:revision>
  <dcterms:created xsi:type="dcterms:W3CDTF">2018-02-02T13:53:27Z</dcterms:created>
  <dcterms:modified xsi:type="dcterms:W3CDTF">2018-02-06T18:18:15Z</dcterms:modified>
</cp:coreProperties>
</file>