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Tahoma" panose="020B0604030504040204" pitchFamily="34" charset="0"/>
      <p:regular r:id="rId20"/>
      <p:bold r:id="rId21"/>
    </p:embeddedFont>
    <p:embeddedFont>
      <p:font typeface="Calibri" panose="020F0502020204030204" pitchFamily="34" charset="0"/>
      <p:regular r:id="rId22"/>
      <p:bold r:id="rId23"/>
      <p:italic r:id="rId24"/>
      <p:boldItalic r:id="rId25"/>
    </p:embeddedFont>
    <p:embeddedFont>
      <p:font typeface="Ultra" panose="020B0604020202020204" charset="0"/>
      <p:regular r:id="rId26"/>
    </p:embeddedFont>
    <p:embeddedFont>
      <p:font typeface="Georgia" panose="02040502050405020303" pitchFamily="18"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756" y="7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wrap="square" lIns="91425" tIns="91425" rIns="91425" bIns="91425" anchor="t"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wrap="square" lIns="91425" tIns="91425" rIns="91425" bIns="91425" anchor="t" anchorCtr="0"/>
          <a:lstStyle>
            <a:lvl1pPr marL="0" marR="0" lvl="0" indent="0" algn="r"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wrap="square" lIns="91425" tIns="91425" rIns="91425" bIns="91425" anchor="b"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None/>
              </a:p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400050" marR="0" lvl="2" indent="-127000" algn="l" rtl="0">
              <a:spcBef>
                <a:spcPts val="0"/>
              </a:spcBef>
              <a:buClr>
                <a:schemeClr val="dk1"/>
              </a:buClr>
              <a:buSzPts val="2000"/>
              <a:buFont typeface="Noto Sans Symbols"/>
              <a:buNone/>
            </a:pPr>
            <a:r>
              <a:rPr lang="en-US" sz="2000" b="0" i="0" u="none" strike="noStrike" cap="none">
                <a:solidFill>
                  <a:schemeClr val="dk1"/>
                </a:solidFill>
                <a:latin typeface="Calibri"/>
                <a:ea typeface="Calibri"/>
                <a:cs typeface="Calibri"/>
                <a:sym typeface="Calibri"/>
              </a:rPr>
              <a:t>Hello everyone</a:t>
            </a:r>
          </a:p>
          <a:p>
            <a:pPr marL="400050" marR="0" lvl="2" indent="-127000" algn="l" rtl="0">
              <a:spcBef>
                <a:spcPts val="0"/>
              </a:spcBef>
              <a:buClr>
                <a:schemeClr val="dk1"/>
              </a:buClr>
              <a:buSzPts val="2000"/>
              <a:buFont typeface="Noto Sans Symbols"/>
              <a:buNone/>
            </a:pPr>
            <a:r>
              <a:rPr lang="en-US" sz="2000" b="0" i="0" u="none" strike="noStrike" cap="none">
                <a:solidFill>
                  <a:schemeClr val="dk1"/>
                </a:solidFill>
                <a:latin typeface="Calibri"/>
                <a:ea typeface="Calibri"/>
                <a:cs typeface="Calibri"/>
                <a:sym typeface="Calibri"/>
              </a:rPr>
              <a:t>My name is </a:t>
            </a:r>
            <a:r>
              <a:rPr lang="en-US" sz="2000"/>
              <a:t>Liviu Focsa</a:t>
            </a:r>
            <a:r>
              <a:rPr lang="en-US" sz="2000" b="0" i="0" u="none" strike="noStrike" cap="none">
                <a:solidFill>
                  <a:schemeClr val="dk1"/>
                </a:solidFill>
                <a:latin typeface="Calibri"/>
                <a:ea typeface="Calibri"/>
                <a:cs typeface="Calibri"/>
                <a:sym typeface="Calibri"/>
              </a:rPr>
              <a:t> and I’m </a:t>
            </a:r>
            <a:r>
              <a:rPr lang="en-US" sz="2000"/>
              <a:t>here</a:t>
            </a:r>
            <a:r>
              <a:rPr lang="en-US" sz="2000" b="0" i="0" u="none" strike="noStrike" cap="none">
                <a:solidFill>
                  <a:schemeClr val="dk1"/>
                </a:solidFill>
                <a:latin typeface="Calibri"/>
                <a:ea typeface="Calibri"/>
                <a:cs typeface="Calibri"/>
                <a:sym typeface="Calibri"/>
              </a:rPr>
              <a:t> to present </a:t>
            </a:r>
            <a:r>
              <a:rPr lang="en-US" sz="2000"/>
              <a:t>your</a:t>
            </a:r>
            <a:r>
              <a:rPr lang="en-US" sz="2000" b="0" i="0" u="none" strike="noStrike" cap="none">
                <a:solidFill>
                  <a:schemeClr val="dk1"/>
                </a:solidFill>
                <a:latin typeface="Calibri"/>
                <a:ea typeface="Calibri"/>
                <a:cs typeface="Calibri"/>
                <a:sym typeface="Calibri"/>
              </a:rPr>
              <a:t> assignment</a:t>
            </a:r>
            <a:r>
              <a:rPr lang="en-US" sz="2000"/>
              <a:t> </a:t>
            </a:r>
            <a:r>
              <a:rPr lang="en-US" sz="2000" b="0" i="0" u="none" strike="noStrike" cap="none">
                <a:solidFill>
                  <a:schemeClr val="dk1"/>
                </a:solidFill>
                <a:latin typeface="Calibri"/>
                <a:ea typeface="Calibri"/>
                <a:cs typeface="Calibri"/>
                <a:sym typeface="Calibri"/>
              </a:rPr>
              <a:t>developed by the University of Suffolk in collaboration with the </a:t>
            </a:r>
            <a:r>
              <a:rPr lang="en-US" sz="2000"/>
              <a:t>Bandai Namco Entertainment</a:t>
            </a:r>
            <a:r>
              <a:rPr lang="en-US" sz="2000" b="0" i="0" u="none" strike="noStrike" cap="none">
                <a:solidFill>
                  <a:schemeClr val="dk1"/>
                </a:solidFill>
                <a:latin typeface="Calibri"/>
                <a:ea typeface="Calibri"/>
                <a:cs typeface="Calibri"/>
                <a:sym typeface="Calibri"/>
              </a:rPr>
              <a:t> studio in Bucharest.</a:t>
            </a:r>
          </a:p>
        </p:txBody>
      </p:sp>
      <p:sp>
        <p:nvSpPr>
          <p:cNvPr id="83" name="Shape 83"/>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spcBef>
                  <a:spcPts val="0"/>
                </a:spcBef>
                <a:buNone/>
              </a:pPr>
              <a:t>1</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3" name="Shape 173"/>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400050" marR="0" lvl="2" indent="-127000" algn="l" rtl="0">
              <a:spcBef>
                <a:spcPts val="0"/>
              </a:spcBef>
              <a:buClr>
                <a:schemeClr val="dk1"/>
              </a:buClr>
              <a:buSzPts val="2000"/>
              <a:buFont typeface="Noto Sans Symbols"/>
              <a:buNone/>
            </a:pPr>
            <a:endParaRPr sz="2000" b="0" i="0" u="none" strike="noStrike" cap="none">
              <a:solidFill>
                <a:schemeClr val="dk1"/>
              </a:solidFill>
              <a:latin typeface="Calibri"/>
              <a:ea typeface="Calibri"/>
              <a:cs typeface="Calibri"/>
              <a:sym typeface="Calibri"/>
            </a:endParaRPr>
          </a:p>
        </p:txBody>
      </p:sp>
      <p:sp>
        <p:nvSpPr>
          <p:cNvPr id="174" name="Shape 174"/>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spcBef>
                  <a:spcPts val="0"/>
                </a:spcBef>
                <a:buNone/>
              </a:pPr>
              <a:t>10</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3" name="Shape 183"/>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400050" marR="0" lvl="2" indent="-127000" algn="l" rtl="0">
              <a:spcBef>
                <a:spcPts val="0"/>
              </a:spcBef>
              <a:buClr>
                <a:schemeClr val="dk1"/>
              </a:buClr>
              <a:buSzPts val="2000"/>
              <a:buFont typeface="Noto Sans Symbols"/>
              <a:buNone/>
            </a:pPr>
            <a:endParaRPr sz="2000" b="0" i="0" u="none" strike="noStrike" cap="none">
              <a:solidFill>
                <a:schemeClr val="dk1"/>
              </a:solidFill>
              <a:latin typeface="Calibri"/>
              <a:ea typeface="Calibri"/>
              <a:cs typeface="Calibri"/>
              <a:sym typeface="Calibri"/>
            </a:endParaRPr>
          </a:p>
        </p:txBody>
      </p:sp>
      <p:sp>
        <p:nvSpPr>
          <p:cNvPr id="184" name="Shape 184"/>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spcBef>
                  <a:spcPts val="0"/>
                </a:spcBef>
                <a:buNone/>
              </a:pPr>
              <a:t>11</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3" name="Shape 193"/>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400050" marR="0" lvl="2" indent="-127000" algn="l" rtl="0">
              <a:spcBef>
                <a:spcPts val="0"/>
              </a:spcBef>
              <a:buClr>
                <a:schemeClr val="dk1"/>
              </a:buClr>
              <a:buSzPts val="2000"/>
              <a:buFont typeface="Noto Sans Symbols"/>
              <a:buNone/>
            </a:pPr>
            <a:endParaRPr sz="2000" b="0" i="0" u="none" strike="noStrike" cap="none">
              <a:solidFill>
                <a:schemeClr val="dk1"/>
              </a:solidFill>
              <a:latin typeface="Calibri"/>
              <a:ea typeface="Calibri"/>
              <a:cs typeface="Calibri"/>
              <a:sym typeface="Calibri"/>
            </a:endParaRPr>
          </a:p>
        </p:txBody>
      </p:sp>
      <p:sp>
        <p:nvSpPr>
          <p:cNvPr id="194" name="Shape 194"/>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spcBef>
                  <a:spcPts val="0"/>
                </a:spcBef>
                <a:buNone/>
              </a:pPr>
              <a:t>12</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3" name="Shape 203"/>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400050" marR="0" lvl="2" indent="-127000" algn="l" rtl="0">
              <a:spcBef>
                <a:spcPts val="0"/>
              </a:spcBef>
              <a:buClr>
                <a:schemeClr val="dk1"/>
              </a:buClr>
              <a:buSzPts val="2000"/>
              <a:buFont typeface="Calibri"/>
              <a:buNone/>
            </a:pPr>
            <a:endParaRPr/>
          </a:p>
        </p:txBody>
      </p:sp>
      <p:sp>
        <p:nvSpPr>
          <p:cNvPr id="204" name="Shape 204"/>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spcBef>
                  <a:spcPts val="0"/>
                </a:spcBef>
                <a:buNone/>
              </a:pPr>
              <a:t>13</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3" name="Shape 213"/>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400050" marR="0" lvl="2" indent="-127000" algn="l" rtl="0">
              <a:spcBef>
                <a:spcPts val="0"/>
              </a:spcBef>
              <a:buClr>
                <a:schemeClr val="dk1"/>
              </a:buClr>
              <a:buSzPts val="2000"/>
              <a:buFont typeface="Noto Sans Symbols"/>
              <a:buNone/>
            </a:pPr>
            <a:endParaRPr sz="2000" b="0" i="0" u="none" strike="noStrike" cap="none">
              <a:solidFill>
                <a:schemeClr val="dk1"/>
              </a:solidFill>
              <a:latin typeface="Calibri"/>
              <a:ea typeface="Calibri"/>
              <a:cs typeface="Calibri"/>
              <a:sym typeface="Calibri"/>
            </a:endParaRPr>
          </a:p>
        </p:txBody>
      </p:sp>
      <p:sp>
        <p:nvSpPr>
          <p:cNvPr id="214" name="Shape 214"/>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spcBef>
                  <a:spcPts val="0"/>
                </a:spcBef>
                <a:buNone/>
              </a:pPr>
              <a:t>14</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3" name="Shape 223"/>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400050" marR="0" lvl="2" indent="-127000" algn="l" rtl="0">
              <a:spcBef>
                <a:spcPts val="0"/>
              </a:spcBef>
              <a:buClr>
                <a:schemeClr val="dk1"/>
              </a:buClr>
              <a:buSzPts val="2000"/>
              <a:buFont typeface="Noto Sans Symbols"/>
              <a:buNone/>
            </a:pPr>
            <a:endParaRPr sz="2000" b="0" i="0" u="none" strike="noStrike" cap="none">
              <a:solidFill>
                <a:schemeClr val="dk1"/>
              </a:solidFill>
              <a:latin typeface="Calibri"/>
              <a:ea typeface="Calibri"/>
              <a:cs typeface="Calibri"/>
              <a:sym typeface="Calibri"/>
            </a:endParaRPr>
          </a:p>
        </p:txBody>
      </p:sp>
      <p:sp>
        <p:nvSpPr>
          <p:cNvPr id="224" name="Shape 224"/>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spcBef>
                  <a:spcPts val="0"/>
                </a:spcBef>
                <a:buNone/>
              </a:pPr>
              <a:t>15</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5" name="Shape 235"/>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400050" marR="0" lvl="2" indent="-127000" algn="l" rtl="0">
              <a:spcBef>
                <a:spcPts val="0"/>
              </a:spcBef>
              <a:buClr>
                <a:schemeClr val="dk1"/>
              </a:buClr>
              <a:buSzPts val="2000"/>
              <a:buFont typeface="Noto Sans Symbols"/>
              <a:buNone/>
            </a:pPr>
            <a:endParaRPr sz="2000" b="0" i="0" u="none" strike="noStrike" cap="none">
              <a:solidFill>
                <a:schemeClr val="dk1"/>
              </a:solidFill>
              <a:latin typeface="Calibri"/>
              <a:ea typeface="Calibri"/>
              <a:cs typeface="Calibri"/>
              <a:sym typeface="Calibri"/>
            </a:endParaRPr>
          </a:p>
        </p:txBody>
      </p:sp>
      <p:sp>
        <p:nvSpPr>
          <p:cNvPr id="236" name="Shape 236"/>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spcBef>
                  <a:spcPts val="0"/>
                </a:spcBef>
                <a:buNone/>
              </a:pPr>
              <a:t>16</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7" name="Shape 247"/>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1" indent="-76200" algn="l" rtl="0">
              <a:spcBef>
                <a:spcPts val="0"/>
              </a:spcBef>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48" name="Shape 248"/>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spcBef>
                  <a:spcPts val="0"/>
                </a:spcBef>
                <a:buNone/>
              </a:pPr>
              <a:t>17</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0" name="Shape 90"/>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400050" marR="0" lvl="2" indent="-127000" algn="l" rtl="0">
              <a:spcBef>
                <a:spcPts val="0"/>
              </a:spcBef>
              <a:buClr>
                <a:schemeClr val="dk1"/>
              </a:buClr>
              <a:buSzPts val="2000"/>
              <a:buFont typeface="Noto Sans Symbols"/>
              <a:buNone/>
            </a:pPr>
            <a:r>
              <a:rPr lang="en-US" sz="2000"/>
              <a:t>I am a game designer at Bandai Namco Entertainment studio in Bucharest. I’ve been in the gaming industry for 6 years, starting as a Level Designer for console games, moving on as game designer for mobile and having a small period as a producer for web-games before returning to my one true love, game design.</a:t>
            </a:r>
          </a:p>
          <a:p>
            <a:pPr marL="400050" marR="0" lvl="2" indent="-127000" algn="l" rtl="0">
              <a:spcBef>
                <a:spcPts val="0"/>
              </a:spcBef>
              <a:buClr>
                <a:schemeClr val="dk1"/>
              </a:buClr>
              <a:buSzPts val="2000"/>
              <a:buFont typeface="Noto Sans Symbols"/>
              <a:buNone/>
            </a:pPr>
            <a:r>
              <a:rPr lang="en-US" sz="2000"/>
              <a:t>Right now I take care of the PAC-MAN Mobile version leading a team of artists, analysts, programmers, QA and other designers. </a:t>
            </a:r>
          </a:p>
        </p:txBody>
      </p:sp>
      <p:sp>
        <p:nvSpPr>
          <p:cNvPr id="91" name="Shape 91"/>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spcBef>
                  <a:spcPts val="0"/>
                </a:spcBef>
                <a:buNone/>
              </a:pPr>
              <a:t>2</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2" indent="-127000" algn="l" rtl="0">
              <a:spcBef>
                <a:spcPts val="0"/>
              </a:spcBef>
              <a:buClr>
                <a:schemeClr val="dk1"/>
              </a:buClr>
              <a:buSzPts val="2000"/>
              <a:buFont typeface="Noto Sans Symbols"/>
              <a:buNone/>
            </a:pPr>
            <a:r>
              <a:rPr lang="en-US" sz="2000"/>
              <a:t>In order to better understand the assignment we prepared for you, I shall continue by explaining the requirements listed on this slide.</a:t>
            </a:r>
          </a:p>
        </p:txBody>
      </p:sp>
      <p:sp>
        <p:nvSpPr>
          <p:cNvPr id="103" name="Shape 103"/>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spcBef>
                  <a:spcPts val="0"/>
                </a:spcBef>
                <a:buNone/>
              </a:pPr>
              <a:t>3</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3" name="Shape 113"/>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400050" marR="0" lvl="2" indent="-127000" algn="l" rtl="0">
              <a:spcBef>
                <a:spcPts val="0"/>
              </a:spcBef>
              <a:buClr>
                <a:schemeClr val="dk1"/>
              </a:buClr>
              <a:buSzPts val="2000"/>
              <a:buFont typeface="Noto Sans Symbols"/>
              <a:buNone/>
            </a:pPr>
            <a:endParaRPr sz="2000" b="0" i="0" u="none" strike="noStrike" cap="none">
              <a:solidFill>
                <a:schemeClr val="dk1"/>
              </a:solidFill>
              <a:latin typeface="Calibri"/>
              <a:ea typeface="Calibri"/>
              <a:cs typeface="Calibri"/>
              <a:sym typeface="Calibri"/>
            </a:endParaRPr>
          </a:p>
        </p:txBody>
      </p:sp>
      <p:sp>
        <p:nvSpPr>
          <p:cNvPr id="114" name="Shape 114"/>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spcBef>
                  <a:spcPts val="0"/>
                </a:spcBef>
                <a:buNone/>
              </a:pPr>
              <a:t>4</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3" name="Shape 123"/>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400050" marR="0" lvl="2" indent="-127000" algn="l" rtl="0">
              <a:spcBef>
                <a:spcPts val="0"/>
              </a:spcBef>
              <a:buClr>
                <a:schemeClr val="dk1"/>
              </a:buClr>
              <a:buSzPts val="2000"/>
              <a:buFont typeface="Noto Sans Symbols"/>
              <a:buNone/>
            </a:pPr>
            <a:endParaRPr sz="2000" b="0" i="0" u="none" strike="noStrike" cap="none">
              <a:solidFill>
                <a:schemeClr val="dk1"/>
              </a:solidFill>
              <a:latin typeface="Calibri"/>
              <a:ea typeface="Calibri"/>
              <a:cs typeface="Calibri"/>
              <a:sym typeface="Calibri"/>
            </a:endParaRPr>
          </a:p>
        </p:txBody>
      </p:sp>
      <p:sp>
        <p:nvSpPr>
          <p:cNvPr id="124" name="Shape 124"/>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spcBef>
                  <a:spcPts val="0"/>
                </a:spcBef>
                <a:buNone/>
              </a:pPr>
              <a:t>5</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34" name="Shape 134"/>
          <p:cNvSpPr txBox="1">
            <a:spLocks noGrp="1"/>
          </p:cNvSpPr>
          <p:nvPr>
            <p:ph type="sldNum" idx="12"/>
          </p:nvPr>
        </p:nvSpPr>
        <p:spPr>
          <a:xfrm>
            <a:off x="3884613" y="8685213"/>
            <a:ext cx="2971800" cy="4572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pPr marL="0" lvl="0" indent="0">
                <a:spcBef>
                  <a:spcPts val="0"/>
                </a:spcBef>
                <a:buClr>
                  <a:srgbClr val="000000"/>
                </a:buClr>
                <a:buFont typeface="Arial"/>
                <a:buNone/>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3" name="Shape 143"/>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400050" marR="0" lvl="2" indent="-127000" algn="l" rtl="0">
              <a:spcBef>
                <a:spcPts val="0"/>
              </a:spcBef>
              <a:buClr>
                <a:schemeClr val="dk1"/>
              </a:buClr>
              <a:buSzPts val="2000"/>
              <a:buFont typeface="Noto Sans Symbols"/>
              <a:buNone/>
            </a:pPr>
            <a:endParaRPr sz="2000" b="0" i="0" u="none" strike="noStrike" cap="none">
              <a:solidFill>
                <a:schemeClr val="dk1"/>
              </a:solidFill>
              <a:latin typeface="Calibri"/>
              <a:ea typeface="Calibri"/>
              <a:cs typeface="Calibri"/>
              <a:sym typeface="Calibri"/>
            </a:endParaRPr>
          </a:p>
        </p:txBody>
      </p:sp>
      <p:sp>
        <p:nvSpPr>
          <p:cNvPr id="144" name="Shape 144"/>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spcBef>
                  <a:spcPts val="0"/>
                </a:spcBef>
                <a:buNone/>
              </a:pPr>
              <a:t>7</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3" name="Shape 153"/>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400050" marR="0" lvl="2" indent="-127000" algn="l" rtl="0">
              <a:spcBef>
                <a:spcPts val="0"/>
              </a:spcBef>
              <a:buClr>
                <a:schemeClr val="dk1"/>
              </a:buClr>
              <a:buSzPts val="2000"/>
              <a:buFont typeface="Noto Sans Symbols"/>
              <a:buNone/>
            </a:pPr>
            <a:endParaRPr sz="2000" b="0" i="0" u="none" strike="noStrike" cap="none">
              <a:solidFill>
                <a:schemeClr val="dk1"/>
              </a:solidFill>
              <a:latin typeface="Calibri"/>
              <a:ea typeface="Calibri"/>
              <a:cs typeface="Calibri"/>
              <a:sym typeface="Calibri"/>
            </a:endParaRPr>
          </a:p>
        </p:txBody>
      </p:sp>
      <p:sp>
        <p:nvSpPr>
          <p:cNvPr id="154" name="Shape 154"/>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spcBef>
                  <a:spcPts val="0"/>
                </a:spcBef>
                <a:buNone/>
              </a:pPr>
              <a:t>8</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6" name="Shape 166"/>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400050" marR="0" lvl="2" indent="-127000" algn="l" rtl="0">
              <a:lnSpc>
                <a:spcPct val="100000"/>
              </a:lnSpc>
              <a:spcBef>
                <a:spcPts val="0"/>
              </a:spcBef>
              <a:spcAft>
                <a:spcPts val="0"/>
              </a:spcAft>
              <a:buClr>
                <a:schemeClr val="dk1"/>
              </a:buClr>
              <a:buSzPts val="2000"/>
              <a:buFont typeface="Noto Sans Symbols"/>
              <a:buNone/>
            </a:pPr>
            <a:endParaRPr sz="2000" b="0" i="0" u="none" strike="noStrike" cap="none">
              <a:solidFill>
                <a:schemeClr val="dk1"/>
              </a:solidFill>
              <a:latin typeface="Calibri"/>
              <a:ea typeface="Calibri"/>
              <a:cs typeface="Calibri"/>
              <a:sym typeface="Calibri"/>
            </a:endParaRPr>
          </a:p>
        </p:txBody>
      </p:sp>
      <p:sp>
        <p:nvSpPr>
          <p:cNvPr id="167" name="Shape 167"/>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spcBef>
                  <a:spcPts val="0"/>
                </a:spcBef>
                <a:buNone/>
              </a:pPr>
              <a:t>9</a:t>
            </a:fld>
            <a:endParaRPr lang="en-US" sz="1200" b="0" i="0" u="none" strike="noStrike" cap="non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05978"/>
            <a:ext cx="8229600" cy="857250"/>
          </a:xfrm>
          <a:prstGeom prst="rect">
            <a:avLst/>
          </a:prstGeom>
          <a:noFill/>
          <a:ln>
            <a:noFill/>
          </a:ln>
        </p:spPr>
        <p:txBody>
          <a:bodyPr wrap="square" lIns="91425" tIns="91425" rIns="91425" bIns="91425" anchor="ctr" anchorCtr="0"/>
          <a:lstStyle>
            <a:lvl1pPr marL="0" marR="0" lvl="0" indent="0" algn="l" rtl="0">
              <a:spcBef>
                <a:spcPts val="0"/>
              </a:spcBef>
              <a:buClr>
                <a:schemeClr val="dk1"/>
              </a:buClr>
              <a:buSzPts val="4400"/>
              <a:buFont typeface="Ultra"/>
              <a:buNone/>
              <a:defRPr sz="4400" b="0" i="0" u="none" strike="noStrike" cap="none">
                <a:solidFill>
                  <a:schemeClr val="dk1"/>
                </a:solidFill>
                <a:latin typeface="Ultra"/>
                <a:ea typeface="Ultra"/>
                <a:cs typeface="Ultra"/>
                <a:sym typeface="Ultra"/>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4" name="Shape 14"/>
          <p:cNvSpPr txBox="1">
            <a:spLocks noGrp="1"/>
          </p:cNvSpPr>
          <p:nvPr>
            <p:ph type="body" idx="1"/>
          </p:nvPr>
        </p:nvSpPr>
        <p:spPr>
          <a:xfrm>
            <a:off x="457200" y="1200151"/>
            <a:ext cx="8229600" cy="3394472"/>
          </a:xfrm>
          <a:prstGeom prst="rect">
            <a:avLst/>
          </a:prstGeom>
          <a:noFill/>
          <a:ln>
            <a:noFill/>
          </a:ln>
        </p:spPr>
        <p:txBody>
          <a:bodyPr wrap="square" lIns="91425" tIns="91425" rIns="91425" bIns="91425" anchor="t" anchorCtr="0"/>
          <a:lstStyle>
            <a:lvl1pPr marL="342900" marR="0" lvl="0" indent="-190500" algn="l" rtl="0">
              <a:spcBef>
                <a:spcPts val="480"/>
              </a:spcBef>
              <a:buClr>
                <a:schemeClr val="dk1"/>
              </a:buClr>
              <a:buSzPts val="2400"/>
              <a:buFont typeface="Arial"/>
              <a:buChar char="•"/>
              <a:defRPr sz="2400" b="1" i="1" u="none" strike="noStrike" cap="none">
                <a:solidFill>
                  <a:schemeClr val="dk1"/>
                </a:solidFill>
                <a:latin typeface="Georgia"/>
                <a:ea typeface="Georgia"/>
                <a:cs typeface="Georgia"/>
                <a:sym typeface="Georgia"/>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Georgia"/>
                <a:ea typeface="Georgia"/>
                <a:cs typeface="Georgia"/>
                <a:sym typeface="Georgia"/>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Georgia"/>
                <a:ea typeface="Georgia"/>
                <a:cs typeface="Georgia"/>
                <a:sym typeface="Georgia"/>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9pPr>
          </a:lstStyle>
          <a:p>
            <a:endParaRPr/>
          </a:p>
        </p:txBody>
      </p:sp>
      <p:sp>
        <p:nvSpPr>
          <p:cNvPr id="15" name="Shape 15"/>
          <p:cNvSpPr txBox="1">
            <a:spLocks noGrp="1"/>
          </p:cNvSpPr>
          <p:nvPr>
            <p:ph type="dt" idx="10"/>
          </p:nvPr>
        </p:nvSpPr>
        <p:spPr>
          <a:xfrm>
            <a:off x="107504" y="4767263"/>
            <a:ext cx="2133600" cy="273844"/>
          </a:xfrm>
          <a:prstGeom prst="rect">
            <a:avLst/>
          </a:prstGeom>
          <a:noFill/>
          <a:ln>
            <a:noFill/>
          </a:ln>
        </p:spPr>
        <p:txBody>
          <a:bodyPr wrap="square" lIns="91425" tIns="91425" rIns="91425" bIns="91425" anchor="t" anchorCtr="0"/>
          <a:lstStyle>
            <a:lvl1pPr marL="0" marR="0" lvl="0" indent="0" algn="l" rtl="0">
              <a:spcBef>
                <a:spcPts val="0"/>
              </a:spcBef>
              <a:buSzPts val="1400"/>
              <a:buNone/>
              <a:defRPr sz="1050" b="0" i="0" u="none" strike="noStrike" cap="none">
                <a:solidFill>
                  <a:schemeClr val="dk2"/>
                </a:solidFill>
                <a:latin typeface="Georgia"/>
                <a:ea typeface="Georgia"/>
                <a:cs typeface="Georgia"/>
                <a:sym typeface="Georgia"/>
              </a:defRPr>
            </a:lvl1pPr>
            <a:lvl2pPr marL="457200" marR="0" lvl="1" indent="0" algn="l" rtl="0">
              <a:spcBef>
                <a:spcPts val="0"/>
              </a:spcBef>
              <a:buSzPts val="1400"/>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SzPts val="1400"/>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SzPts val="1400"/>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SzPts val="1400"/>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SzPts val="1400"/>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SzPts val="1400"/>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SzPts val="1400"/>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SzPts val="1400"/>
              <a:buNone/>
              <a:defRPr sz="1800" b="0" i="0" u="none" strike="noStrike" cap="none">
                <a:solidFill>
                  <a:schemeClr val="dk1"/>
                </a:solidFill>
                <a:latin typeface="Georgia"/>
                <a:ea typeface="Georgia"/>
                <a:cs typeface="Georgia"/>
                <a:sym typeface="Georgia"/>
              </a:defRPr>
            </a:lvl9pPr>
          </a:lstStyle>
          <a:p>
            <a:endParaRPr/>
          </a:p>
        </p:txBody>
      </p:sp>
      <p:sp>
        <p:nvSpPr>
          <p:cNvPr id="16" name="Shape 16"/>
          <p:cNvSpPr txBox="1">
            <a:spLocks noGrp="1"/>
          </p:cNvSpPr>
          <p:nvPr>
            <p:ph type="ftr" idx="11"/>
          </p:nvPr>
        </p:nvSpPr>
        <p:spPr>
          <a:xfrm>
            <a:off x="3124200" y="4767263"/>
            <a:ext cx="2895600" cy="273844"/>
          </a:xfrm>
          <a:prstGeom prst="rect">
            <a:avLst/>
          </a:prstGeom>
          <a:noFill/>
          <a:ln>
            <a:noFill/>
          </a:ln>
        </p:spPr>
        <p:txBody>
          <a:bodyPr wrap="square" lIns="91425" tIns="91425" rIns="91425" bIns="91425" anchor="t" anchorCtr="0"/>
          <a:lstStyle>
            <a:lvl1pPr marL="0" marR="0" lvl="0" indent="0" algn="l" rtl="0">
              <a:spcBef>
                <a:spcPts val="0"/>
              </a:spcBef>
              <a:buSzPts val="1400"/>
              <a:buNone/>
              <a:defRPr sz="1050" b="0" i="0" u="none" strike="noStrike" cap="none">
                <a:solidFill>
                  <a:schemeClr val="dk2"/>
                </a:solidFill>
                <a:latin typeface="Georgia"/>
                <a:ea typeface="Georgia"/>
                <a:cs typeface="Georgia"/>
                <a:sym typeface="Georgia"/>
              </a:defRPr>
            </a:lvl1pPr>
            <a:lvl2pPr marL="457200" marR="0" lvl="1" indent="0" algn="l" rtl="0">
              <a:spcBef>
                <a:spcPts val="0"/>
              </a:spcBef>
              <a:buSzPts val="1400"/>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SzPts val="1400"/>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SzPts val="1400"/>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SzPts val="1400"/>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SzPts val="1400"/>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SzPts val="1400"/>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SzPts val="1400"/>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SzPts val="1400"/>
              <a:buNone/>
              <a:defRPr sz="1800" b="0" i="0" u="none" strike="noStrike" cap="none">
                <a:solidFill>
                  <a:schemeClr val="dk1"/>
                </a:solidFill>
                <a:latin typeface="Georgia"/>
                <a:ea typeface="Georgia"/>
                <a:cs typeface="Georgia"/>
                <a:sym typeface="Georgia"/>
              </a:defRPr>
            </a:lvl9pPr>
          </a:lstStyle>
          <a:p>
            <a:endParaRPr/>
          </a:p>
        </p:txBody>
      </p:sp>
      <p:sp>
        <p:nvSpPr>
          <p:cNvPr id="17" name="Shape 17"/>
          <p:cNvSpPr txBox="1">
            <a:spLocks noGrp="1"/>
          </p:cNvSpPr>
          <p:nvPr>
            <p:ph type="sldNum" idx="12"/>
          </p:nvPr>
        </p:nvSpPr>
        <p:spPr>
          <a:xfrm>
            <a:off x="6876256" y="4767263"/>
            <a:ext cx="2133600" cy="273844"/>
          </a:xfrm>
          <a:prstGeom prst="rect">
            <a:avLst/>
          </a:prstGeom>
          <a:noFill/>
          <a:ln>
            <a:noFill/>
          </a:ln>
        </p:spPr>
        <p:txBody>
          <a:bodyPr wrap="square" lIns="91425" tIns="45700" rIns="91425" bIns="45700" anchor="t" anchorCtr="0">
            <a:noAutofit/>
          </a:bodyPr>
          <a:lstStyle/>
          <a:p>
            <a:pPr marL="0" marR="0" lvl="0" indent="0" algn="l" rtl="0">
              <a:spcBef>
                <a:spcPts val="0"/>
              </a:spcBef>
              <a:buNone/>
            </a:pPr>
            <a:fld id="{00000000-1234-1234-1234-123412341234}" type="slidenum">
              <a:rPr lang="en-US" sz="1050" b="0" i="0" u="none" strike="noStrike" cap="none">
                <a:solidFill>
                  <a:schemeClr val="dk2"/>
                </a:solidFill>
                <a:latin typeface="Georgia"/>
                <a:ea typeface="Georgia"/>
                <a:cs typeface="Georgia"/>
                <a:sym typeface="Georgia"/>
              </a:rPr>
              <a:pPr marL="0" marR="0" lvl="0" indent="0" algn="l" rtl="0">
                <a:spcBef>
                  <a:spcPts val="0"/>
                </a:spcBef>
                <a:buNone/>
              </a:pPr>
              <a:t>‹#›</a:t>
            </a:fld>
            <a:endParaRPr lang="en-US" sz="1050" b="0" i="0" u="none" strike="noStrike" cap="none">
              <a:solidFill>
                <a:schemeClr val="dk2"/>
              </a:solidFill>
              <a:latin typeface="Georgia"/>
              <a:ea typeface="Georgia"/>
              <a:cs typeface="Georgia"/>
              <a:sym typeface="Georgi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re et texte vertical">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457200" y="205978"/>
            <a:ext cx="8229600" cy="85725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Ultra"/>
              <a:buNone/>
              <a:defRPr sz="4400" b="0" i="0" u="none" strike="noStrike" cap="none">
                <a:solidFill>
                  <a:schemeClr val="dk1"/>
                </a:solidFill>
                <a:latin typeface="Ultra"/>
                <a:ea typeface="Ultra"/>
                <a:cs typeface="Ultra"/>
                <a:sym typeface="Ultra"/>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0" name="Shape 70"/>
          <p:cNvSpPr txBox="1">
            <a:spLocks noGrp="1"/>
          </p:cNvSpPr>
          <p:nvPr>
            <p:ph type="body" idx="1"/>
          </p:nvPr>
        </p:nvSpPr>
        <p:spPr>
          <a:xfrm rot="5400000">
            <a:off x="2874764" y="-1217413"/>
            <a:ext cx="3394472" cy="8229600"/>
          </a:xfrm>
          <a:prstGeom prst="rect">
            <a:avLst/>
          </a:prstGeom>
          <a:noFill/>
          <a:ln>
            <a:noFill/>
          </a:ln>
        </p:spPr>
        <p:txBody>
          <a:bodyPr wrap="square" lIns="91425" tIns="91425" rIns="91425" bIns="91425" anchor="t" anchorCtr="0"/>
          <a:lstStyle>
            <a:lvl1pPr marL="342900" marR="0" lvl="0" indent="-190500" algn="l" rtl="0">
              <a:spcBef>
                <a:spcPts val="480"/>
              </a:spcBef>
              <a:buClr>
                <a:schemeClr val="dk1"/>
              </a:buClr>
              <a:buSzPts val="2400"/>
              <a:buFont typeface="Arial"/>
              <a:buChar char="•"/>
              <a:defRPr sz="2400" b="1" i="1" u="none" strike="noStrike" cap="none">
                <a:solidFill>
                  <a:schemeClr val="dk1"/>
                </a:solidFill>
                <a:latin typeface="Georgia"/>
                <a:ea typeface="Georgia"/>
                <a:cs typeface="Georgia"/>
                <a:sym typeface="Georgia"/>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Georgia"/>
                <a:ea typeface="Georgia"/>
                <a:cs typeface="Georgia"/>
                <a:sym typeface="Georgia"/>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Georgia"/>
                <a:ea typeface="Georgia"/>
                <a:cs typeface="Georgia"/>
                <a:sym typeface="Georgia"/>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9pPr>
          </a:lstStyle>
          <a:p>
            <a:endParaRPr/>
          </a:p>
        </p:txBody>
      </p:sp>
      <p:sp>
        <p:nvSpPr>
          <p:cNvPr id="71" name="Shape 71"/>
          <p:cNvSpPr txBox="1">
            <a:spLocks noGrp="1"/>
          </p:cNvSpPr>
          <p:nvPr>
            <p:ph type="dt" idx="10"/>
          </p:nvPr>
        </p:nvSpPr>
        <p:spPr>
          <a:xfrm>
            <a:off x="107504" y="4767263"/>
            <a:ext cx="2133600" cy="273844"/>
          </a:xfrm>
          <a:prstGeom prst="rect">
            <a:avLst/>
          </a:prstGeom>
          <a:noFill/>
          <a:ln>
            <a:noFill/>
          </a:ln>
        </p:spPr>
        <p:txBody>
          <a:bodyPr wrap="square" lIns="91425" tIns="91425" rIns="91425" bIns="91425" anchor="t" anchorCtr="0"/>
          <a:lstStyle>
            <a:lvl1pPr marL="0" marR="0" lvl="0" indent="0" algn="l" rtl="0">
              <a:spcBef>
                <a:spcPts val="0"/>
              </a:spcBef>
              <a:buSzPts val="1400"/>
              <a:buNone/>
              <a:defRPr sz="1050" b="0" i="0" u="none" strike="noStrike" cap="none">
                <a:solidFill>
                  <a:schemeClr val="dk2"/>
                </a:solidFill>
                <a:latin typeface="Georgia"/>
                <a:ea typeface="Georgia"/>
                <a:cs typeface="Georgia"/>
                <a:sym typeface="Georgia"/>
              </a:defRPr>
            </a:lvl1pPr>
            <a:lvl2pPr marL="457200" marR="0" lvl="1" indent="0" algn="l" rtl="0">
              <a:spcBef>
                <a:spcPts val="0"/>
              </a:spcBef>
              <a:buSzPts val="1400"/>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SzPts val="1400"/>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SzPts val="1400"/>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SzPts val="1400"/>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SzPts val="1400"/>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SzPts val="1400"/>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SzPts val="1400"/>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SzPts val="1400"/>
              <a:buNone/>
              <a:defRPr sz="1800" b="0" i="0" u="none" strike="noStrike" cap="none">
                <a:solidFill>
                  <a:schemeClr val="dk1"/>
                </a:solidFill>
                <a:latin typeface="Georgia"/>
                <a:ea typeface="Georgia"/>
                <a:cs typeface="Georgia"/>
                <a:sym typeface="Georgia"/>
              </a:defRPr>
            </a:lvl9pPr>
          </a:lstStyle>
          <a:p>
            <a:endParaRPr/>
          </a:p>
        </p:txBody>
      </p:sp>
      <p:sp>
        <p:nvSpPr>
          <p:cNvPr id="72" name="Shape 72"/>
          <p:cNvSpPr txBox="1">
            <a:spLocks noGrp="1"/>
          </p:cNvSpPr>
          <p:nvPr>
            <p:ph type="ftr" idx="11"/>
          </p:nvPr>
        </p:nvSpPr>
        <p:spPr>
          <a:xfrm>
            <a:off x="3124200" y="4767263"/>
            <a:ext cx="2895600" cy="273844"/>
          </a:xfrm>
          <a:prstGeom prst="rect">
            <a:avLst/>
          </a:prstGeom>
          <a:noFill/>
          <a:ln>
            <a:noFill/>
          </a:ln>
        </p:spPr>
        <p:txBody>
          <a:bodyPr wrap="square" lIns="91425" tIns="91425" rIns="91425" bIns="91425" anchor="t" anchorCtr="0"/>
          <a:lstStyle>
            <a:lvl1pPr marL="0" marR="0" lvl="0" indent="0" algn="l" rtl="0">
              <a:spcBef>
                <a:spcPts val="0"/>
              </a:spcBef>
              <a:buSzPts val="1400"/>
              <a:buNone/>
              <a:defRPr sz="1050" b="0" i="0" u="none" strike="noStrike" cap="none">
                <a:solidFill>
                  <a:schemeClr val="dk2"/>
                </a:solidFill>
                <a:latin typeface="Georgia"/>
                <a:ea typeface="Georgia"/>
                <a:cs typeface="Georgia"/>
                <a:sym typeface="Georgia"/>
              </a:defRPr>
            </a:lvl1pPr>
            <a:lvl2pPr marL="457200" marR="0" lvl="1" indent="0" algn="l" rtl="0">
              <a:spcBef>
                <a:spcPts val="0"/>
              </a:spcBef>
              <a:buSzPts val="1400"/>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SzPts val="1400"/>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SzPts val="1400"/>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SzPts val="1400"/>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SzPts val="1400"/>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SzPts val="1400"/>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SzPts val="1400"/>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SzPts val="1400"/>
              <a:buNone/>
              <a:defRPr sz="1800" b="0" i="0" u="none" strike="noStrike" cap="none">
                <a:solidFill>
                  <a:schemeClr val="dk1"/>
                </a:solidFill>
                <a:latin typeface="Georgia"/>
                <a:ea typeface="Georgia"/>
                <a:cs typeface="Georgia"/>
                <a:sym typeface="Georgia"/>
              </a:defRPr>
            </a:lvl9pPr>
          </a:lstStyle>
          <a:p>
            <a:endParaRPr/>
          </a:p>
        </p:txBody>
      </p:sp>
      <p:sp>
        <p:nvSpPr>
          <p:cNvPr id="73" name="Shape 73"/>
          <p:cNvSpPr txBox="1">
            <a:spLocks noGrp="1"/>
          </p:cNvSpPr>
          <p:nvPr>
            <p:ph type="sldNum" idx="12"/>
          </p:nvPr>
        </p:nvSpPr>
        <p:spPr>
          <a:xfrm>
            <a:off x="6876256" y="4767263"/>
            <a:ext cx="2133600" cy="273844"/>
          </a:xfrm>
          <a:prstGeom prst="rect">
            <a:avLst/>
          </a:prstGeom>
          <a:noFill/>
          <a:ln>
            <a:noFill/>
          </a:ln>
        </p:spPr>
        <p:txBody>
          <a:bodyPr wrap="square" lIns="91425" tIns="45700" rIns="91425" bIns="45700" anchor="t" anchorCtr="0">
            <a:noAutofit/>
          </a:bodyPr>
          <a:lstStyle/>
          <a:p>
            <a:pPr marL="0" marR="0" lvl="0" indent="0" algn="l" rtl="0">
              <a:spcBef>
                <a:spcPts val="0"/>
              </a:spcBef>
              <a:buNone/>
            </a:pPr>
            <a:fld id="{00000000-1234-1234-1234-123412341234}" type="slidenum">
              <a:rPr lang="en-US" sz="1050" b="0" i="0" u="none" strike="noStrike" cap="none">
                <a:solidFill>
                  <a:schemeClr val="dk2"/>
                </a:solidFill>
                <a:latin typeface="Georgia"/>
                <a:ea typeface="Georgia"/>
                <a:cs typeface="Georgia"/>
                <a:sym typeface="Georgia"/>
              </a:rPr>
              <a:pPr marL="0" marR="0" lvl="0" indent="0" algn="l" rtl="0">
                <a:spcBef>
                  <a:spcPts val="0"/>
                </a:spcBef>
                <a:buNone/>
              </a:pPr>
              <a:t>‹#›</a:t>
            </a:fld>
            <a:endParaRPr lang="en-US" sz="1050" b="0" i="0" u="none" strike="noStrike" cap="none">
              <a:solidFill>
                <a:schemeClr val="dk2"/>
              </a:solidFill>
              <a:latin typeface="Georgia"/>
              <a:ea typeface="Georgia"/>
              <a:cs typeface="Georgia"/>
              <a:sym typeface="Georg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Titre vertical et texte">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6012656" y="771525"/>
            <a:ext cx="3290888" cy="2057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Ultra"/>
              <a:buNone/>
              <a:defRPr sz="4400" b="0" i="0" u="none" strike="noStrike" cap="none">
                <a:solidFill>
                  <a:schemeClr val="dk1"/>
                </a:solidFill>
                <a:latin typeface="Ultra"/>
                <a:ea typeface="Ultra"/>
                <a:cs typeface="Ultra"/>
                <a:sym typeface="Ultra"/>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6" name="Shape 76"/>
          <p:cNvSpPr txBox="1">
            <a:spLocks noGrp="1"/>
          </p:cNvSpPr>
          <p:nvPr>
            <p:ph type="body" idx="1"/>
          </p:nvPr>
        </p:nvSpPr>
        <p:spPr>
          <a:xfrm rot="5400000">
            <a:off x="1821656" y="-1209675"/>
            <a:ext cx="3290888" cy="6019800"/>
          </a:xfrm>
          <a:prstGeom prst="rect">
            <a:avLst/>
          </a:prstGeom>
          <a:noFill/>
          <a:ln>
            <a:noFill/>
          </a:ln>
        </p:spPr>
        <p:txBody>
          <a:bodyPr wrap="square" lIns="91425" tIns="91425" rIns="91425" bIns="91425" anchor="t" anchorCtr="0"/>
          <a:lstStyle>
            <a:lvl1pPr marL="342900" marR="0" lvl="0" indent="-190500" algn="l" rtl="0">
              <a:spcBef>
                <a:spcPts val="480"/>
              </a:spcBef>
              <a:buClr>
                <a:schemeClr val="dk1"/>
              </a:buClr>
              <a:buSzPts val="2400"/>
              <a:buFont typeface="Arial"/>
              <a:buChar char="•"/>
              <a:defRPr sz="2400" b="1" i="1" u="none" strike="noStrike" cap="none">
                <a:solidFill>
                  <a:schemeClr val="dk1"/>
                </a:solidFill>
                <a:latin typeface="Georgia"/>
                <a:ea typeface="Georgia"/>
                <a:cs typeface="Georgia"/>
                <a:sym typeface="Georgia"/>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Georgia"/>
                <a:ea typeface="Georgia"/>
                <a:cs typeface="Georgia"/>
                <a:sym typeface="Georgia"/>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Georgia"/>
                <a:ea typeface="Georgia"/>
                <a:cs typeface="Georgia"/>
                <a:sym typeface="Georgia"/>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9pPr>
          </a:lstStyle>
          <a:p>
            <a:endParaRPr/>
          </a:p>
        </p:txBody>
      </p:sp>
      <p:sp>
        <p:nvSpPr>
          <p:cNvPr id="77" name="Shape 77"/>
          <p:cNvSpPr txBox="1">
            <a:spLocks noGrp="1"/>
          </p:cNvSpPr>
          <p:nvPr>
            <p:ph type="dt" idx="10"/>
          </p:nvPr>
        </p:nvSpPr>
        <p:spPr>
          <a:xfrm>
            <a:off x="107504" y="4767263"/>
            <a:ext cx="2133600" cy="273844"/>
          </a:xfrm>
          <a:prstGeom prst="rect">
            <a:avLst/>
          </a:prstGeom>
          <a:noFill/>
          <a:ln>
            <a:noFill/>
          </a:ln>
        </p:spPr>
        <p:txBody>
          <a:bodyPr wrap="square" lIns="91425" tIns="91425" rIns="91425" bIns="91425" anchor="t" anchorCtr="0"/>
          <a:lstStyle>
            <a:lvl1pPr marL="0" marR="0" lvl="0" indent="0" algn="l" rtl="0">
              <a:spcBef>
                <a:spcPts val="0"/>
              </a:spcBef>
              <a:buSzPts val="1400"/>
              <a:buNone/>
              <a:defRPr sz="1050" b="0" i="0" u="none" strike="noStrike" cap="none">
                <a:solidFill>
                  <a:schemeClr val="dk2"/>
                </a:solidFill>
                <a:latin typeface="Georgia"/>
                <a:ea typeface="Georgia"/>
                <a:cs typeface="Georgia"/>
                <a:sym typeface="Georgia"/>
              </a:defRPr>
            </a:lvl1pPr>
            <a:lvl2pPr marL="457200" marR="0" lvl="1" indent="0" algn="l" rtl="0">
              <a:spcBef>
                <a:spcPts val="0"/>
              </a:spcBef>
              <a:buSzPts val="1400"/>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SzPts val="1400"/>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SzPts val="1400"/>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SzPts val="1400"/>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SzPts val="1400"/>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SzPts val="1400"/>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SzPts val="1400"/>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SzPts val="1400"/>
              <a:buNone/>
              <a:defRPr sz="1800" b="0" i="0" u="none" strike="noStrike" cap="none">
                <a:solidFill>
                  <a:schemeClr val="dk1"/>
                </a:solidFill>
                <a:latin typeface="Georgia"/>
                <a:ea typeface="Georgia"/>
                <a:cs typeface="Georgia"/>
                <a:sym typeface="Georgia"/>
              </a:defRPr>
            </a:lvl9pPr>
          </a:lstStyle>
          <a:p>
            <a:endParaRPr/>
          </a:p>
        </p:txBody>
      </p:sp>
      <p:sp>
        <p:nvSpPr>
          <p:cNvPr id="78" name="Shape 78"/>
          <p:cNvSpPr txBox="1">
            <a:spLocks noGrp="1"/>
          </p:cNvSpPr>
          <p:nvPr>
            <p:ph type="ftr" idx="11"/>
          </p:nvPr>
        </p:nvSpPr>
        <p:spPr>
          <a:xfrm>
            <a:off x="3124200" y="4767263"/>
            <a:ext cx="2895600" cy="273844"/>
          </a:xfrm>
          <a:prstGeom prst="rect">
            <a:avLst/>
          </a:prstGeom>
          <a:noFill/>
          <a:ln>
            <a:noFill/>
          </a:ln>
        </p:spPr>
        <p:txBody>
          <a:bodyPr wrap="square" lIns="91425" tIns="91425" rIns="91425" bIns="91425" anchor="t" anchorCtr="0"/>
          <a:lstStyle>
            <a:lvl1pPr marL="0" marR="0" lvl="0" indent="0" algn="l" rtl="0">
              <a:spcBef>
                <a:spcPts val="0"/>
              </a:spcBef>
              <a:buSzPts val="1400"/>
              <a:buNone/>
              <a:defRPr sz="1050" b="0" i="0" u="none" strike="noStrike" cap="none">
                <a:solidFill>
                  <a:schemeClr val="dk2"/>
                </a:solidFill>
                <a:latin typeface="Georgia"/>
                <a:ea typeface="Georgia"/>
                <a:cs typeface="Georgia"/>
                <a:sym typeface="Georgia"/>
              </a:defRPr>
            </a:lvl1pPr>
            <a:lvl2pPr marL="457200" marR="0" lvl="1" indent="0" algn="l" rtl="0">
              <a:spcBef>
                <a:spcPts val="0"/>
              </a:spcBef>
              <a:buSzPts val="1400"/>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SzPts val="1400"/>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SzPts val="1400"/>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SzPts val="1400"/>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SzPts val="1400"/>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SzPts val="1400"/>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SzPts val="1400"/>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SzPts val="1400"/>
              <a:buNone/>
              <a:defRPr sz="1800" b="0" i="0" u="none" strike="noStrike" cap="none">
                <a:solidFill>
                  <a:schemeClr val="dk1"/>
                </a:solidFill>
                <a:latin typeface="Georgia"/>
                <a:ea typeface="Georgia"/>
                <a:cs typeface="Georgia"/>
                <a:sym typeface="Georgia"/>
              </a:defRPr>
            </a:lvl9pPr>
          </a:lstStyle>
          <a:p>
            <a:endParaRPr/>
          </a:p>
        </p:txBody>
      </p:sp>
      <p:sp>
        <p:nvSpPr>
          <p:cNvPr id="79" name="Shape 79"/>
          <p:cNvSpPr txBox="1">
            <a:spLocks noGrp="1"/>
          </p:cNvSpPr>
          <p:nvPr>
            <p:ph type="sldNum" idx="12"/>
          </p:nvPr>
        </p:nvSpPr>
        <p:spPr>
          <a:xfrm>
            <a:off x="6876256" y="4767263"/>
            <a:ext cx="2133600" cy="273844"/>
          </a:xfrm>
          <a:prstGeom prst="rect">
            <a:avLst/>
          </a:prstGeom>
          <a:noFill/>
          <a:ln>
            <a:noFill/>
          </a:ln>
        </p:spPr>
        <p:txBody>
          <a:bodyPr wrap="square" lIns="91425" tIns="45700" rIns="91425" bIns="45700" anchor="t" anchorCtr="0">
            <a:noAutofit/>
          </a:bodyPr>
          <a:lstStyle/>
          <a:p>
            <a:pPr marL="0" marR="0" lvl="0" indent="0" algn="l" rtl="0">
              <a:spcBef>
                <a:spcPts val="0"/>
              </a:spcBef>
              <a:buNone/>
            </a:pPr>
            <a:fld id="{00000000-1234-1234-1234-123412341234}" type="slidenum">
              <a:rPr lang="en-US" sz="1050" b="0" i="0" u="none" strike="noStrike" cap="none">
                <a:solidFill>
                  <a:schemeClr val="dk2"/>
                </a:solidFill>
                <a:latin typeface="Georgia"/>
                <a:ea typeface="Georgia"/>
                <a:cs typeface="Georgia"/>
                <a:sym typeface="Georgia"/>
              </a:rPr>
              <a:pPr marL="0" marR="0" lvl="0" indent="0" algn="l" rtl="0">
                <a:spcBef>
                  <a:spcPts val="0"/>
                </a:spcBef>
                <a:buNone/>
              </a:pPr>
              <a:t>‹#›</a:t>
            </a:fld>
            <a:endParaRPr lang="en-US" sz="1050" b="0" i="0" u="none" strike="noStrike" cap="none">
              <a:solidFill>
                <a:schemeClr val="dk2"/>
              </a:solidFill>
              <a:latin typeface="Georgia"/>
              <a:ea typeface="Georgia"/>
              <a:cs typeface="Georgia"/>
              <a:sym typeface="Georg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0_TITRE">
    <p:spTree>
      <p:nvGrpSpPr>
        <p:cNvPr id="1" name="Shape 18"/>
        <p:cNvGrpSpPr/>
        <p:nvPr/>
      </p:nvGrpSpPr>
      <p:grpSpPr>
        <a:xfrm>
          <a:off x="0" y="0"/>
          <a:ext cx="0" cy="0"/>
          <a:chOff x="0" y="0"/>
          <a:chExt cx="0" cy="0"/>
        </a:xfrm>
      </p:grpSpPr>
      <p:sp>
        <p:nvSpPr>
          <p:cNvPr id="19" name="Shape 19"/>
          <p:cNvSpPr txBox="1">
            <a:spLocks noGrp="1"/>
          </p:cNvSpPr>
          <p:nvPr>
            <p:ph type="dt" idx="10"/>
          </p:nvPr>
        </p:nvSpPr>
        <p:spPr>
          <a:xfrm>
            <a:off x="107504" y="4767263"/>
            <a:ext cx="2133600" cy="273844"/>
          </a:xfrm>
          <a:prstGeom prst="rect">
            <a:avLst/>
          </a:prstGeom>
          <a:noFill/>
          <a:ln>
            <a:noFill/>
          </a:ln>
        </p:spPr>
        <p:txBody>
          <a:bodyPr wrap="square" lIns="91425" tIns="91425" rIns="91425" bIns="91425" anchor="t" anchorCtr="0"/>
          <a:lstStyle>
            <a:lvl1pPr marL="0" marR="0" lvl="0" indent="0" algn="l" rtl="0">
              <a:spcBef>
                <a:spcPts val="0"/>
              </a:spcBef>
              <a:buSzPts val="1400"/>
              <a:buNone/>
              <a:defRPr sz="1050" b="0" i="0" u="none" strike="noStrike" cap="none">
                <a:solidFill>
                  <a:schemeClr val="dk2"/>
                </a:solidFill>
                <a:latin typeface="Georgia"/>
                <a:ea typeface="Georgia"/>
                <a:cs typeface="Georgia"/>
                <a:sym typeface="Georgia"/>
              </a:defRPr>
            </a:lvl1pPr>
            <a:lvl2pPr marL="457200" marR="0" lvl="1" indent="0" algn="l" rtl="0">
              <a:spcBef>
                <a:spcPts val="0"/>
              </a:spcBef>
              <a:buSzPts val="1400"/>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SzPts val="1400"/>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SzPts val="1400"/>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SzPts val="1400"/>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SzPts val="1400"/>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SzPts val="1400"/>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SzPts val="1400"/>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SzPts val="1400"/>
              <a:buNone/>
              <a:defRPr sz="1800" b="0" i="0" u="none" strike="noStrike" cap="none">
                <a:solidFill>
                  <a:schemeClr val="dk1"/>
                </a:solidFill>
                <a:latin typeface="Georgia"/>
                <a:ea typeface="Georgia"/>
                <a:cs typeface="Georgia"/>
                <a:sym typeface="Georgia"/>
              </a:defRPr>
            </a:lvl9pPr>
          </a:lstStyle>
          <a:p>
            <a:endParaRPr/>
          </a:p>
        </p:txBody>
      </p:sp>
      <p:sp>
        <p:nvSpPr>
          <p:cNvPr id="20" name="Shape 20"/>
          <p:cNvSpPr txBox="1">
            <a:spLocks noGrp="1"/>
          </p:cNvSpPr>
          <p:nvPr>
            <p:ph type="ftr" idx="11"/>
          </p:nvPr>
        </p:nvSpPr>
        <p:spPr>
          <a:xfrm>
            <a:off x="3124200" y="4767263"/>
            <a:ext cx="2895600" cy="273844"/>
          </a:xfrm>
          <a:prstGeom prst="rect">
            <a:avLst/>
          </a:prstGeom>
          <a:noFill/>
          <a:ln>
            <a:noFill/>
          </a:ln>
        </p:spPr>
        <p:txBody>
          <a:bodyPr wrap="square" lIns="91425" tIns="91425" rIns="91425" bIns="91425" anchor="t" anchorCtr="0"/>
          <a:lstStyle>
            <a:lvl1pPr marL="0" marR="0" lvl="0" indent="0" algn="l" rtl="0">
              <a:spcBef>
                <a:spcPts val="0"/>
              </a:spcBef>
              <a:buSzPts val="1400"/>
              <a:buNone/>
              <a:defRPr sz="1050" b="0" i="0" u="none" strike="noStrike" cap="none">
                <a:solidFill>
                  <a:schemeClr val="dk2"/>
                </a:solidFill>
                <a:latin typeface="Georgia"/>
                <a:ea typeface="Georgia"/>
                <a:cs typeface="Georgia"/>
                <a:sym typeface="Georgia"/>
              </a:defRPr>
            </a:lvl1pPr>
            <a:lvl2pPr marL="457200" marR="0" lvl="1" indent="0" algn="l" rtl="0">
              <a:spcBef>
                <a:spcPts val="0"/>
              </a:spcBef>
              <a:buSzPts val="1400"/>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SzPts val="1400"/>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SzPts val="1400"/>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SzPts val="1400"/>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SzPts val="1400"/>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SzPts val="1400"/>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SzPts val="1400"/>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SzPts val="1400"/>
              <a:buNone/>
              <a:defRPr sz="1800" b="0" i="0" u="none" strike="noStrike" cap="none">
                <a:solidFill>
                  <a:schemeClr val="dk1"/>
                </a:solidFill>
                <a:latin typeface="Georgia"/>
                <a:ea typeface="Georgia"/>
                <a:cs typeface="Georgia"/>
                <a:sym typeface="Georgia"/>
              </a:defRPr>
            </a:lvl9pPr>
          </a:lstStyle>
          <a:p>
            <a:endParaRPr/>
          </a:p>
        </p:txBody>
      </p:sp>
      <p:sp>
        <p:nvSpPr>
          <p:cNvPr id="21" name="Shape 21"/>
          <p:cNvSpPr txBox="1">
            <a:spLocks noGrp="1"/>
          </p:cNvSpPr>
          <p:nvPr>
            <p:ph type="sldNum" idx="12"/>
          </p:nvPr>
        </p:nvSpPr>
        <p:spPr>
          <a:xfrm>
            <a:off x="6876256" y="4767263"/>
            <a:ext cx="2133600" cy="273844"/>
          </a:xfrm>
          <a:prstGeom prst="rect">
            <a:avLst/>
          </a:prstGeom>
          <a:noFill/>
          <a:ln>
            <a:noFill/>
          </a:ln>
        </p:spPr>
        <p:txBody>
          <a:bodyPr wrap="square" lIns="91425" tIns="45700" rIns="91425" bIns="45700" anchor="t" anchorCtr="0">
            <a:noAutofit/>
          </a:bodyPr>
          <a:lstStyle/>
          <a:p>
            <a:pPr marL="0" marR="0" lvl="0" indent="0" algn="l" rtl="0">
              <a:spcBef>
                <a:spcPts val="0"/>
              </a:spcBef>
              <a:buNone/>
            </a:pPr>
            <a:fld id="{00000000-1234-1234-1234-123412341234}" type="slidenum">
              <a:rPr lang="en-US" sz="1050" b="0" i="0" u="none" strike="noStrike" cap="none">
                <a:solidFill>
                  <a:schemeClr val="dk2"/>
                </a:solidFill>
                <a:latin typeface="Georgia"/>
                <a:ea typeface="Georgia"/>
                <a:cs typeface="Georgia"/>
                <a:sym typeface="Georgia"/>
              </a:rPr>
              <a:pPr marL="0" marR="0" lvl="0" indent="0" algn="l" rtl="0">
                <a:spcBef>
                  <a:spcPts val="0"/>
                </a:spcBef>
                <a:buNone/>
              </a:pPr>
              <a:t>‹#›</a:t>
            </a:fld>
            <a:endParaRPr lang="en-US" sz="1050" b="0" i="0" u="none" strike="noStrike" cap="none">
              <a:solidFill>
                <a:schemeClr val="dk2"/>
              </a:solidFill>
              <a:latin typeface="Georgia"/>
              <a:ea typeface="Georgia"/>
              <a:cs typeface="Georgia"/>
              <a:sym typeface="Georgia"/>
            </a:endParaRPr>
          </a:p>
        </p:txBody>
      </p:sp>
      <p:pic>
        <p:nvPicPr>
          <p:cNvPr id="22" name="Shape 22" descr="D:\Ubisoft\Logo_UBISOFT\Logo_color\Print_CMYK\Color_Institutional_Black_CMYK.png"/>
          <p:cNvPicPr preferRelativeResize="0"/>
          <p:nvPr/>
        </p:nvPicPr>
        <p:blipFill rotWithShape="1">
          <a:blip r:embed="rId2">
            <a:alphaModFix/>
          </a:blip>
          <a:srcRect/>
          <a:stretch/>
        </p:blipFill>
        <p:spPr>
          <a:xfrm>
            <a:off x="3510485" y="915566"/>
            <a:ext cx="2123030" cy="176076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Titre de section">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722313" y="3305176"/>
            <a:ext cx="7772400" cy="1021556"/>
          </a:xfrm>
          <a:prstGeom prst="rect">
            <a:avLst/>
          </a:prstGeom>
          <a:noFill/>
          <a:ln>
            <a:noFill/>
          </a:ln>
        </p:spPr>
        <p:txBody>
          <a:bodyPr wrap="square" lIns="91425" tIns="91425" rIns="91425" bIns="91425" anchor="t" anchorCtr="0"/>
          <a:lstStyle>
            <a:lvl1pPr marL="0" marR="0" lvl="0" indent="0" algn="l" rtl="0">
              <a:spcBef>
                <a:spcPts val="0"/>
              </a:spcBef>
              <a:buClr>
                <a:schemeClr val="dk1"/>
              </a:buClr>
              <a:buSzPts val="4000"/>
              <a:buFont typeface="Ultra"/>
              <a:buNone/>
              <a:defRPr sz="4000" b="0" i="0" u="none" strike="noStrike" cap="none">
                <a:solidFill>
                  <a:schemeClr val="dk1"/>
                </a:solidFill>
                <a:latin typeface="Ultra"/>
                <a:ea typeface="Ultra"/>
                <a:cs typeface="Ultra"/>
                <a:sym typeface="Ultra"/>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5" name="Shape 25"/>
          <p:cNvSpPr txBox="1">
            <a:spLocks noGrp="1"/>
          </p:cNvSpPr>
          <p:nvPr>
            <p:ph type="body" idx="1"/>
          </p:nvPr>
        </p:nvSpPr>
        <p:spPr>
          <a:xfrm>
            <a:off x="722313" y="2180035"/>
            <a:ext cx="7772400" cy="1125140"/>
          </a:xfrm>
          <a:prstGeom prst="rect">
            <a:avLst/>
          </a:prstGeom>
          <a:noFill/>
          <a:ln>
            <a:noFill/>
          </a:ln>
        </p:spPr>
        <p:txBody>
          <a:bodyPr wrap="square" lIns="91425" tIns="91425" rIns="91425" bIns="91425" anchor="b" anchorCtr="0"/>
          <a:lstStyle>
            <a:lvl1pPr marL="0" marR="0" lvl="0" indent="0" algn="l" rtl="0">
              <a:spcBef>
                <a:spcPts val="360"/>
              </a:spcBef>
              <a:buClr>
                <a:srgbClr val="8A8A8A"/>
              </a:buClr>
              <a:buSzPts val="1800"/>
              <a:buFont typeface="Arial"/>
              <a:buNone/>
              <a:defRPr sz="1800" b="1" i="1" u="none" strike="noStrike" cap="none">
                <a:solidFill>
                  <a:srgbClr val="8A8A8A"/>
                </a:solidFill>
                <a:latin typeface="Georgia"/>
                <a:ea typeface="Georgia"/>
                <a:cs typeface="Georgia"/>
                <a:sym typeface="Georgia"/>
              </a:defRPr>
            </a:lvl1pPr>
            <a:lvl2pPr marL="457200" marR="0" lvl="1" indent="0" algn="l" rtl="0">
              <a:spcBef>
                <a:spcPts val="360"/>
              </a:spcBef>
              <a:buClr>
                <a:srgbClr val="8A8A8A"/>
              </a:buClr>
              <a:buSzPts val="1800"/>
              <a:buFont typeface="Arial"/>
              <a:buNone/>
              <a:defRPr sz="1800" b="0" i="0" u="none" strike="noStrike" cap="none">
                <a:solidFill>
                  <a:srgbClr val="8A8A8A"/>
                </a:solidFill>
                <a:latin typeface="Georgia"/>
                <a:ea typeface="Georgia"/>
                <a:cs typeface="Georgia"/>
                <a:sym typeface="Georgia"/>
              </a:defRPr>
            </a:lvl2pPr>
            <a:lvl3pPr marL="914400" marR="0" lvl="2" indent="0" algn="l" rtl="0">
              <a:spcBef>
                <a:spcPts val="320"/>
              </a:spcBef>
              <a:buClr>
                <a:srgbClr val="8A8A8A"/>
              </a:buClr>
              <a:buSzPts val="1600"/>
              <a:buFont typeface="Arial"/>
              <a:buNone/>
              <a:defRPr sz="1600" b="0" i="0" u="none" strike="noStrike" cap="none">
                <a:solidFill>
                  <a:srgbClr val="8A8A8A"/>
                </a:solidFill>
                <a:latin typeface="Georgia"/>
                <a:ea typeface="Georgia"/>
                <a:cs typeface="Georgia"/>
                <a:sym typeface="Georgia"/>
              </a:defRPr>
            </a:lvl3pPr>
            <a:lvl4pPr marL="1371600" marR="0" lvl="3" indent="0" algn="l" rtl="0">
              <a:spcBef>
                <a:spcPts val="280"/>
              </a:spcBef>
              <a:buClr>
                <a:srgbClr val="8A8A8A"/>
              </a:buClr>
              <a:buSzPts val="1400"/>
              <a:buFont typeface="Arial"/>
              <a:buNone/>
              <a:defRPr sz="1400" b="0" i="0" u="none" strike="noStrike" cap="none">
                <a:solidFill>
                  <a:srgbClr val="8A8A8A"/>
                </a:solidFill>
                <a:latin typeface="Georgia"/>
                <a:ea typeface="Georgia"/>
                <a:cs typeface="Georgia"/>
                <a:sym typeface="Georgia"/>
              </a:defRPr>
            </a:lvl4pPr>
            <a:lvl5pPr marL="1828800" marR="0" lvl="4" indent="0" algn="l" rtl="0">
              <a:spcBef>
                <a:spcPts val="280"/>
              </a:spcBef>
              <a:buClr>
                <a:srgbClr val="8A8A8A"/>
              </a:buClr>
              <a:buSzPts val="1400"/>
              <a:buFont typeface="Arial"/>
              <a:buNone/>
              <a:defRPr sz="1400" b="0" i="0" u="none" strike="noStrike" cap="none">
                <a:solidFill>
                  <a:srgbClr val="8A8A8A"/>
                </a:solidFill>
                <a:latin typeface="Georgia"/>
                <a:ea typeface="Georgia"/>
                <a:cs typeface="Georgia"/>
                <a:sym typeface="Georgia"/>
              </a:defRPr>
            </a:lvl5pPr>
            <a:lvl6pPr marL="2286000" marR="0" lvl="5" indent="0" algn="l" rtl="0">
              <a:spcBef>
                <a:spcPts val="280"/>
              </a:spcBef>
              <a:buClr>
                <a:srgbClr val="8A8A8A"/>
              </a:buClr>
              <a:buSzPts val="1400"/>
              <a:buFont typeface="Arial"/>
              <a:buNone/>
              <a:defRPr sz="1400" b="0" i="0" u="none" strike="noStrike" cap="none">
                <a:solidFill>
                  <a:srgbClr val="8A8A8A"/>
                </a:solidFill>
                <a:latin typeface="Georgia"/>
                <a:ea typeface="Georgia"/>
                <a:cs typeface="Georgia"/>
                <a:sym typeface="Georgia"/>
              </a:defRPr>
            </a:lvl6pPr>
            <a:lvl7pPr marL="2743200" marR="0" lvl="6" indent="0" algn="l" rtl="0">
              <a:spcBef>
                <a:spcPts val="280"/>
              </a:spcBef>
              <a:buClr>
                <a:srgbClr val="8A8A8A"/>
              </a:buClr>
              <a:buSzPts val="1400"/>
              <a:buFont typeface="Arial"/>
              <a:buNone/>
              <a:defRPr sz="1400" b="0" i="0" u="none" strike="noStrike" cap="none">
                <a:solidFill>
                  <a:srgbClr val="8A8A8A"/>
                </a:solidFill>
                <a:latin typeface="Georgia"/>
                <a:ea typeface="Georgia"/>
                <a:cs typeface="Georgia"/>
                <a:sym typeface="Georgia"/>
              </a:defRPr>
            </a:lvl7pPr>
            <a:lvl8pPr marL="3200400" marR="0" lvl="7" indent="0" algn="l" rtl="0">
              <a:spcBef>
                <a:spcPts val="280"/>
              </a:spcBef>
              <a:buClr>
                <a:srgbClr val="8A8A8A"/>
              </a:buClr>
              <a:buSzPts val="1400"/>
              <a:buFont typeface="Arial"/>
              <a:buNone/>
              <a:defRPr sz="1400" b="0" i="0" u="none" strike="noStrike" cap="none">
                <a:solidFill>
                  <a:srgbClr val="8A8A8A"/>
                </a:solidFill>
                <a:latin typeface="Georgia"/>
                <a:ea typeface="Georgia"/>
                <a:cs typeface="Georgia"/>
                <a:sym typeface="Georgia"/>
              </a:defRPr>
            </a:lvl8pPr>
            <a:lvl9pPr marL="3657600" marR="0" lvl="8" indent="0" algn="l" rtl="0">
              <a:spcBef>
                <a:spcPts val="280"/>
              </a:spcBef>
              <a:buClr>
                <a:srgbClr val="8A8A8A"/>
              </a:buClr>
              <a:buSzPts val="1400"/>
              <a:buFont typeface="Arial"/>
              <a:buNone/>
              <a:defRPr sz="1400" b="0" i="0" u="none" strike="noStrike" cap="none">
                <a:solidFill>
                  <a:srgbClr val="8A8A8A"/>
                </a:solidFill>
                <a:latin typeface="Georgia"/>
                <a:ea typeface="Georgia"/>
                <a:cs typeface="Georgia"/>
                <a:sym typeface="Georgia"/>
              </a:defRPr>
            </a:lvl9pPr>
          </a:lstStyle>
          <a:p>
            <a:endParaRPr/>
          </a:p>
        </p:txBody>
      </p:sp>
      <p:sp>
        <p:nvSpPr>
          <p:cNvPr id="26" name="Shape 26"/>
          <p:cNvSpPr txBox="1">
            <a:spLocks noGrp="1"/>
          </p:cNvSpPr>
          <p:nvPr>
            <p:ph type="dt" idx="10"/>
          </p:nvPr>
        </p:nvSpPr>
        <p:spPr>
          <a:xfrm>
            <a:off x="107504" y="4767263"/>
            <a:ext cx="2133600" cy="273844"/>
          </a:xfrm>
          <a:prstGeom prst="rect">
            <a:avLst/>
          </a:prstGeom>
          <a:noFill/>
          <a:ln>
            <a:noFill/>
          </a:ln>
        </p:spPr>
        <p:txBody>
          <a:bodyPr wrap="square" lIns="91425" tIns="91425" rIns="91425" bIns="91425" anchor="t" anchorCtr="0"/>
          <a:lstStyle>
            <a:lvl1pPr marL="0" marR="0" lvl="0" indent="0" algn="l" rtl="0">
              <a:spcBef>
                <a:spcPts val="0"/>
              </a:spcBef>
              <a:buSzPts val="1400"/>
              <a:buNone/>
              <a:defRPr sz="1050" b="0" i="0" u="none" strike="noStrike" cap="none">
                <a:solidFill>
                  <a:schemeClr val="dk2"/>
                </a:solidFill>
                <a:latin typeface="Georgia"/>
                <a:ea typeface="Georgia"/>
                <a:cs typeface="Georgia"/>
                <a:sym typeface="Georgia"/>
              </a:defRPr>
            </a:lvl1pPr>
            <a:lvl2pPr marL="457200" marR="0" lvl="1" indent="0" algn="l" rtl="0">
              <a:spcBef>
                <a:spcPts val="0"/>
              </a:spcBef>
              <a:buSzPts val="1400"/>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SzPts val="1400"/>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SzPts val="1400"/>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SzPts val="1400"/>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SzPts val="1400"/>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SzPts val="1400"/>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SzPts val="1400"/>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SzPts val="1400"/>
              <a:buNone/>
              <a:defRPr sz="1800" b="0" i="0" u="none" strike="noStrike" cap="none">
                <a:solidFill>
                  <a:schemeClr val="dk1"/>
                </a:solidFill>
                <a:latin typeface="Georgia"/>
                <a:ea typeface="Georgia"/>
                <a:cs typeface="Georgia"/>
                <a:sym typeface="Georgia"/>
              </a:defRPr>
            </a:lvl9pPr>
          </a:lstStyle>
          <a:p>
            <a:endParaRPr/>
          </a:p>
        </p:txBody>
      </p:sp>
      <p:sp>
        <p:nvSpPr>
          <p:cNvPr id="27" name="Shape 27"/>
          <p:cNvSpPr txBox="1">
            <a:spLocks noGrp="1"/>
          </p:cNvSpPr>
          <p:nvPr>
            <p:ph type="ftr" idx="11"/>
          </p:nvPr>
        </p:nvSpPr>
        <p:spPr>
          <a:xfrm>
            <a:off x="3124200" y="4767263"/>
            <a:ext cx="2895600" cy="273844"/>
          </a:xfrm>
          <a:prstGeom prst="rect">
            <a:avLst/>
          </a:prstGeom>
          <a:noFill/>
          <a:ln>
            <a:noFill/>
          </a:ln>
        </p:spPr>
        <p:txBody>
          <a:bodyPr wrap="square" lIns="91425" tIns="91425" rIns="91425" bIns="91425" anchor="t" anchorCtr="0"/>
          <a:lstStyle>
            <a:lvl1pPr marL="0" marR="0" lvl="0" indent="0" algn="l" rtl="0">
              <a:spcBef>
                <a:spcPts val="0"/>
              </a:spcBef>
              <a:buSzPts val="1400"/>
              <a:buNone/>
              <a:defRPr sz="1050" b="0" i="0" u="none" strike="noStrike" cap="none">
                <a:solidFill>
                  <a:schemeClr val="dk2"/>
                </a:solidFill>
                <a:latin typeface="Georgia"/>
                <a:ea typeface="Georgia"/>
                <a:cs typeface="Georgia"/>
                <a:sym typeface="Georgia"/>
              </a:defRPr>
            </a:lvl1pPr>
            <a:lvl2pPr marL="457200" marR="0" lvl="1" indent="0" algn="l" rtl="0">
              <a:spcBef>
                <a:spcPts val="0"/>
              </a:spcBef>
              <a:buSzPts val="1400"/>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SzPts val="1400"/>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SzPts val="1400"/>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SzPts val="1400"/>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SzPts val="1400"/>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SzPts val="1400"/>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SzPts val="1400"/>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SzPts val="1400"/>
              <a:buNone/>
              <a:defRPr sz="1800" b="0" i="0" u="none" strike="noStrike" cap="none">
                <a:solidFill>
                  <a:schemeClr val="dk1"/>
                </a:solidFill>
                <a:latin typeface="Georgia"/>
                <a:ea typeface="Georgia"/>
                <a:cs typeface="Georgia"/>
                <a:sym typeface="Georgia"/>
              </a:defRPr>
            </a:lvl9pPr>
          </a:lstStyle>
          <a:p>
            <a:endParaRPr/>
          </a:p>
        </p:txBody>
      </p:sp>
      <p:sp>
        <p:nvSpPr>
          <p:cNvPr id="28" name="Shape 28"/>
          <p:cNvSpPr txBox="1">
            <a:spLocks noGrp="1"/>
          </p:cNvSpPr>
          <p:nvPr>
            <p:ph type="sldNum" idx="12"/>
          </p:nvPr>
        </p:nvSpPr>
        <p:spPr>
          <a:xfrm>
            <a:off x="6876256" y="4767263"/>
            <a:ext cx="2133600" cy="273844"/>
          </a:xfrm>
          <a:prstGeom prst="rect">
            <a:avLst/>
          </a:prstGeom>
          <a:noFill/>
          <a:ln>
            <a:noFill/>
          </a:ln>
        </p:spPr>
        <p:txBody>
          <a:bodyPr wrap="square" lIns="91425" tIns="45700" rIns="91425" bIns="45700" anchor="t" anchorCtr="0">
            <a:noAutofit/>
          </a:bodyPr>
          <a:lstStyle/>
          <a:p>
            <a:pPr marL="0" marR="0" lvl="0" indent="0" algn="l" rtl="0">
              <a:spcBef>
                <a:spcPts val="0"/>
              </a:spcBef>
              <a:buNone/>
            </a:pPr>
            <a:fld id="{00000000-1234-1234-1234-123412341234}" type="slidenum">
              <a:rPr lang="en-US" sz="1050" b="0" i="0" u="none" strike="noStrike" cap="none">
                <a:solidFill>
                  <a:schemeClr val="dk2"/>
                </a:solidFill>
                <a:latin typeface="Georgia"/>
                <a:ea typeface="Georgia"/>
                <a:cs typeface="Georgia"/>
                <a:sym typeface="Georgia"/>
              </a:rPr>
              <a:pPr marL="0" marR="0" lvl="0" indent="0" algn="l" rtl="0">
                <a:spcBef>
                  <a:spcPts val="0"/>
                </a:spcBef>
                <a:buNone/>
              </a:pPr>
              <a:t>‹#›</a:t>
            </a:fld>
            <a:endParaRPr lang="en-US" sz="1050" b="0" i="0" u="none" strike="noStrike" cap="none">
              <a:solidFill>
                <a:schemeClr val="dk2"/>
              </a:solidFill>
              <a:latin typeface="Georgia"/>
              <a:ea typeface="Georgia"/>
              <a:cs typeface="Georgia"/>
              <a:sym typeface="Georgia"/>
            </a:endParaRPr>
          </a:p>
        </p:txBody>
      </p:sp>
      <p:cxnSp>
        <p:nvCxnSpPr>
          <p:cNvPr id="29" name="Shape 29"/>
          <p:cNvCxnSpPr/>
          <p:nvPr/>
        </p:nvCxnSpPr>
        <p:spPr>
          <a:xfrm>
            <a:off x="722313" y="3363838"/>
            <a:ext cx="7776864"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Deux contenu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05978"/>
            <a:ext cx="8229600" cy="85725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Ultra"/>
              <a:buNone/>
              <a:defRPr sz="4400" b="0" i="0" u="none" strike="noStrike" cap="none">
                <a:solidFill>
                  <a:schemeClr val="dk1"/>
                </a:solidFill>
                <a:latin typeface="Ultra"/>
                <a:ea typeface="Ultra"/>
                <a:cs typeface="Ultra"/>
                <a:sym typeface="Ultra"/>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32" name="Shape 32"/>
          <p:cNvSpPr txBox="1">
            <a:spLocks noGrp="1"/>
          </p:cNvSpPr>
          <p:nvPr>
            <p:ph type="body" idx="1"/>
          </p:nvPr>
        </p:nvSpPr>
        <p:spPr>
          <a:xfrm>
            <a:off x="457200" y="1106314"/>
            <a:ext cx="4038600" cy="2545556"/>
          </a:xfrm>
          <a:prstGeom prst="rect">
            <a:avLst/>
          </a:prstGeom>
          <a:noFill/>
          <a:ln>
            <a:noFill/>
          </a:ln>
        </p:spPr>
        <p:txBody>
          <a:bodyPr wrap="square" lIns="91425" tIns="91425" rIns="91425" bIns="91425" anchor="t" anchorCtr="0"/>
          <a:lstStyle>
            <a:lvl1pPr marL="342900" marR="0" lvl="0" indent="-215900" algn="l" rtl="0">
              <a:spcBef>
                <a:spcPts val="400"/>
              </a:spcBef>
              <a:buClr>
                <a:schemeClr val="dk1"/>
              </a:buClr>
              <a:buSzPts val="2000"/>
              <a:buFont typeface="Arial"/>
              <a:buChar char="•"/>
              <a:defRPr sz="2000" b="1" i="1" u="none" strike="noStrike" cap="none">
                <a:solidFill>
                  <a:schemeClr val="dk1"/>
                </a:solidFill>
                <a:latin typeface="Georgia"/>
                <a:ea typeface="Georgia"/>
                <a:cs typeface="Georgia"/>
                <a:sym typeface="Georgia"/>
              </a:defRPr>
            </a:lvl1pPr>
            <a:lvl2pPr marL="742950" marR="0" lvl="1" indent="-15875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2pPr>
            <a:lvl3pPr marL="1143000" marR="0" lvl="2" indent="-114300" algn="l" rtl="0">
              <a:spcBef>
                <a:spcPts val="360"/>
              </a:spcBef>
              <a:buClr>
                <a:schemeClr val="dk1"/>
              </a:buClr>
              <a:buSzPts val="1800"/>
              <a:buFont typeface="Arial"/>
              <a:buChar char="•"/>
              <a:defRPr sz="1800" b="0" i="0" u="none" strike="noStrike" cap="none">
                <a:solidFill>
                  <a:schemeClr val="dk1"/>
                </a:solidFill>
                <a:latin typeface="Georgia"/>
                <a:ea typeface="Georgia"/>
                <a:cs typeface="Georgia"/>
                <a:sym typeface="Georgia"/>
              </a:defRPr>
            </a:lvl3pPr>
            <a:lvl4pPr marL="1600200" marR="0" lvl="3" indent="-127000" algn="l" rtl="0">
              <a:spcBef>
                <a:spcPts val="320"/>
              </a:spcBef>
              <a:buClr>
                <a:schemeClr val="dk1"/>
              </a:buClr>
              <a:buSzPts val="1600"/>
              <a:buFont typeface="Arial"/>
              <a:buChar char="–"/>
              <a:defRPr sz="1600" b="0" i="0" u="none" strike="noStrike" cap="none">
                <a:solidFill>
                  <a:schemeClr val="dk1"/>
                </a:solidFill>
                <a:latin typeface="Georgia"/>
                <a:ea typeface="Georgia"/>
                <a:cs typeface="Georgia"/>
                <a:sym typeface="Georgia"/>
              </a:defRPr>
            </a:lvl4pPr>
            <a:lvl5pPr marL="2057400" marR="0" lvl="4" indent="-127000" algn="l" rtl="0">
              <a:spcBef>
                <a:spcPts val="320"/>
              </a:spcBef>
              <a:buClr>
                <a:schemeClr val="dk1"/>
              </a:buClr>
              <a:buSzPts val="1600"/>
              <a:buFont typeface="Arial"/>
              <a:buChar char="»"/>
              <a:defRPr sz="1600" b="0" i="0" u="none" strike="noStrike" cap="none">
                <a:solidFill>
                  <a:schemeClr val="dk1"/>
                </a:solidFill>
                <a:latin typeface="Georgia"/>
                <a:ea typeface="Georgia"/>
                <a:cs typeface="Georgia"/>
                <a:sym typeface="Georgia"/>
              </a:defRPr>
            </a:lvl5pPr>
            <a:lvl6pPr marL="2514600" marR="0" lvl="5" indent="-114300" algn="l" rtl="0">
              <a:spcBef>
                <a:spcPts val="360"/>
              </a:spcBef>
              <a:buClr>
                <a:schemeClr val="dk1"/>
              </a:buClr>
              <a:buSzPts val="1800"/>
              <a:buFont typeface="Arial"/>
              <a:buChar char="•"/>
              <a:defRPr sz="1800" b="0" i="0" u="none" strike="noStrike" cap="none">
                <a:solidFill>
                  <a:schemeClr val="dk1"/>
                </a:solidFill>
                <a:latin typeface="Georgia"/>
                <a:ea typeface="Georgia"/>
                <a:cs typeface="Georgia"/>
                <a:sym typeface="Georgia"/>
              </a:defRPr>
            </a:lvl6pPr>
            <a:lvl7pPr marL="2971800" marR="0" lvl="6" indent="-114300" algn="l" rtl="0">
              <a:spcBef>
                <a:spcPts val="360"/>
              </a:spcBef>
              <a:buClr>
                <a:schemeClr val="dk1"/>
              </a:buClr>
              <a:buSzPts val="1800"/>
              <a:buFont typeface="Arial"/>
              <a:buChar char="•"/>
              <a:defRPr sz="1800" b="0" i="0" u="none" strike="noStrike" cap="none">
                <a:solidFill>
                  <a:schemeClr val="dk1"/>
                </a:solidFill>
                <a:latin typeface="Georgia"/>
                <a:ea typeface="Georgia"/>
                <a:cs typeface="Georgia"/>
                <a:sym typeface="Georgia"/>
              </a:defRPr>
            </a:lvl7pPr>
            <a:lvl8pPr marL="3429000" marR="0" lvl="7" indent="-114300" algn="l" rtl="0">
              <a:spcBef>
                <a:spcPts val="360"/>
              </a:spcBef>
              <a:buClr>
                <a:schemeClr val="dk1"/>
              </a:buClr>
              <a:buSzPts val="1800"/>
              <a:buFont typeface="Arial"/>
              <a:buChar char="•"/>
              <a:defRPr sz="1800" b="0" i="0" u="none" strike="noStrike" cap="none">
                <a:solidFill>
                  <a:schemeClr val="dk1"/>
                </a:solidFill>
                <a:latin typeface="Georgia"/>
                <a:ea typeface="Georgia"/>
                <a:cs typeface="Georgia"/>
                <a:sym typeface="Georgia"/>
              </a:defRPr>
            </a:lvl8pPr>
            <a:lvl9pPr marL="3886200" marR="0" lvl="8" indent="-114300" algn="l" rtl="0">
              <a:spcBef>
                <a:spcPts val="360"/>
              </a:spcBef>
              <a:buClr>
                <a:schemeClr val="dk1"/>
              </a:buClr>
              <a:buSzPts val="1800"/>
              <a:buFont typeface="Arial"/>
              <a:buChar char="•"/>
              <a:defRPr sz="1800" b="0" i="0" u="none" strike="noStrike" cap="none">
                <a:solidFill>
                  <a:schemeClr val="dk1"/>
                </a:solidFill>
                <a:latin typeface="Georgia"/>
                <a:ea typeface="Georgia"/>
                <a:cs typeface="Georgia"/>
                <a:sym typeface="Georgia"/>
              </a:defRPr>
            </a:lvl9pPr>
          </a:lstStyle>
          <a:p>
            <a:endParaRPr/>
          </a:p>
        </p:txBody>
      </p:sp>
      <p:sp>
        <p:nvSpPr>
          <p:cNvPr id="33" name="Shape 33"/>
          <p:cNvSpPr txBox="1">
            <a:spLocks noGrp="1"/>
          </p:cNvSpPr>
          <p:nvPr>
            <p:ph type="body" idx="2"/>
          </p:nvPr>
        </p:nvSpPr>
        <p:spPr>
          <a:xfrm>
            <a:off x="4648200" y="1106314"/>
            <a:ext cx="4038600" cy="2545556"/>
          </a:xfrm>
          <a:prstGeom prst="rect">
            <a:avLst/>
          </a:prstGeom>
          <a:noFill/>
          <a:ln>
            <a:noFill/>
          </a:ln>
        </p:spPr>
        <p:txBody>
          <a:bodyPr wrap="square" lIns="91425" tIns="91425" rIns="91425" bIns="91425" anchor="t" anchorCtr="0"/>
          <a:lstStyle>
            <a:lvl1pPr marL="342900" marR="0" lvl="0" indent="-215900" algn="l" rtl="0">
              <a:spcBef>
                <a:spcPts val="400"/>
              </a:spcBef>
              <a:buClr>
                <a:schemeClr val="dk1"/>
              </a:buClr>
              <a:buSzPts val="2000"/>
              <a:buFont typeface="Arial"/>
              <a:buChar char="•"/>
              <a:defRPr sz="2000" b="1" i="1" u="none" strike="noStrike" cap="none">
                <a:solidFill>
                  <a:schemeClr val="dk1"/>
                </a:solidFill>
                <a:latin typeface="Georgia"/>
                <a:ea typeface="Georgia"/>
                <a:cs typeface="Georgia"/>
                <a:sym typeface="Georgia"/>
              </a:defRPr>
            </a:lvl1pPr>
            <a:lvl2pPr marL="742950" marR="0" lvl="1" indent="-15875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2pPr>
            <a:lvl3pPr marL="1143000" marR="0" lvl="2" indent="-114300" algn="l" rtl="0">
              <a:spcBef>
                <a:spcPts val="360"/>
              </a:spcBef>
              <a:buClr>
                <a:schemeClr val="dk1"/>
              </a:buClr>
              <a:buSzPts val="1800"/>
              <a:buFont typeface="Arial"/>
              <a:buChar char="•"/>
              <a:defRPr sz="1800" b="0" i="0" u="none" strike="noStrike" cap="none">
                <a:solidFill>
                  <a:schemeClr val="dk1"/>
                </a:solidFill>
                <a:latin typeface="Georgia"/>
                <a:ea typeface="Georgia"/>
                <a:cs typeface="Georgia"/>
                <a:sym typeface="Georgia"/>
              </a:defRPr>
            </a:lvl3pPr>
            <a:lvl4pPr marL="1600200" marR="0" lvl="3" indent="-127000" algn="l" rtl="0">
              <a:spcBef>
                <a:spcPts val="320"/>
              </a:spcBef>
              <a:buClr>
                <a:schemeClr val="dk1"/>
              </a:buClr>
              <a:buSzPts val="1600"/>
              <a:buFont typeface="Arial"/>
              <a:buChar char="–"/>
              <a:defRPr sz="1600" b="0" i="0" u="none" strike="noStrike" cap="none">
                <a:solidFill>
                  <a:schemeClr val="dk1"/>
                </a:solidFill>
                <a:latin typeface="Georgia"/>
                <a:ea typeface="Georgia"/>
                <a:cs typeface="Georgia"/>
                <a:sym typeface="Georgia"/>
              </a:defRPr>
            </a:lvl4pPr>
            <a:lvl5pPr marL="2057400" marR="0" lvl="4" indent="-127000" algn="l" rtl="0">
              <a:spcBef>
                <a:spcPts val="320"/>
              </a:spcBef>
              <a:buClr>
                <a:schemeClr val="dk1"/>
              </a:buClr>
              <a:buSzPts val="1600"/>
              <a:buFont typeface="Arial"/>
              <a:buChar char="»"/>
              <a:defRPr sz="1600" b="0" i="0" u="none" strike="noStrike" cap="none">
                <a:solidFill>
                  <a:schemeClr val="dk1"/>
                </a:solidFill>
                <a:latin typeface="Georgia"/>
                <a:ea typeface="Georgia"/>
                <a:cs typeface="Georgia"/>
                <a:sym typeface="Georgia"/>
              </a:defRPr>
            </a:lvl5pPr>
            <a:lvl6pPr marL="2514600" marR="0" lvl="5" indent="-114300" algn="l" rtl="0">
              <a:spcBef>
                <a:spcPts val="360"/>
              </a:spcBef>
              <a:buClr>
                <a:schemeClr val="dk1"/>
              </a:buClr>
              <a:buSzPts val="1800"/>
              <a:buFont typeface="Arial"/>
              <a:buChar char="•"/>
              <a:defRPr sz="1800" b="0" i="0" u="none" strike="noStrike" cap="none">
                <a:solidFill>
                  <a:schemeClr val="dk1"/>
                </a:solidFill>
                <a:latin typeface="Georgia"/>
                <a:ea typeface="Georgia"/>
                <a:cs typeface="Georgia"/>
                <a:sym typeface="Georgia"/>
              </a:defRPr>
            </a:lvl6pPr>
            <a:lvl7pPr marL="2971800" marR="0" lvl="6" indent="-114300" algn="l" rtl="0">
              <a:spcBef>
                <a:spcPts val="360"/>
              </a:spcBef>
              <a:buClr>
                <a:schemeClr val="dk1"/>
              </a:buClr>
              <a:buSzPts val="1800"/>
              <a:buFont typeface="Arial"/>
              <a:buChar char="•"/>
              <a:defRPr sz="1800" b="0" i="0" u="none" strike="noStrike" cap="none">
                <a:solidFill>
                  <a:schemeClr val="dk1"/>
                </a:solidFill>
                <a:latin typeface="Georgia"/>
                <a:ea typeface="Georgia"/>
                <a:cs typeface="Georgia"/>
                <a:sym typeface="Georgia"/>
              </a:defRPr>
            </a:lvl7pPr>
            <a:lvl8pPr marL="3429000" marR="0" lvl="7" indent="-114300" algn="l" rtl="0">
              <a:spcBef>
                <a:spcPts val="360"/>
              </a:spcBef>
              <a:buClr>
                <a:schemeClr val="dk1"/>
              </a:buClr>
              <a:buSzPts val="1800"/>
              <a:buFont typeface="Arial"/>
              <a:buChar char="•"/>
              <a:defRPr sz="1800" b="0" i="0" u="none" strike="noStrike" cap="none">
                <a:solidFill>
                  <a:schemeClr val="dk1"/>
                </a:solidFill>
                <a:latin typeface="Georgia"/>
                <a:ea typeface="Georgia"/>
                <a:cs typeface="Georgia"/>
                <a:sym typeface="Georgia"/>
              </a:defRPr>
            </a:lvl8pPr>
            <a:lvl9pPr marL="3886200" marR="0" lvl="8" indent="-114300" algn="l" rtl="0">
              <a:spcBef>
                <a:spcPts val="360"/>
              </a:spcBef>
              <a:buClr>
                <a:schemeClr val="dk1"/>
              </a:buClr>
              <a:buSzPts val="1800"/>
              <a:buFont typeface="Arial"/>
              <a:buChar char="•"/>
              <a:defRPr sz="1800" b="0" i="0" u="none" strike="noStrike" cap="none">
                <a:solidFill>
                  <a:schemeClr val="dk1"/>
                </a:solidFill>
                <a:latin typeface="Georgia"/>
                <a:ea typeface="Georgia"/>
                <a:cs typeface="Georgia"/>
                <a:sym typeface="Georgia"/>
              </a:defRPr>
            </a:lvl9pPr>
          </a:lstStyle>
          <a:p>
            <a:endParaRPr/>
          </a:p>
        </p:txBody>
      </p:sp>
      <p:sp>
        <p:nvSpPr>
          <p:cNvPr id="34" name="Shape 34"/>
          <p:cNvSpPr txBox="1">
            <a:spLocks noGrp="1"/>
          </p:cNvSpPr>
          <p:nvPr>
            <p:ph type="dt" idx="10"/>
          </p:nvPr>
        </p:nvSpPr>
        <p:spPr>
          <a:xfrm>
            <a:off x="107504" y="4767263"/>
            <a:ext cx="2133600" cy="273844"/>
          </a:xfrm>
          <a:prstGeom prst="rect">
            <a:avLst/>
          </a:prstGeom>
          <a:noFill/>
          <a:ln>
            <a:noFill/>
          </a:ln>
        </p:spPr>
        <p:txBody>
          <a:bodyPr wrap="square" lIns="91425" tIns="91425" rIns="91425" bIns="91425" anchor="t" anchorCtr="0"/>
          <a:lstStyle>
            <a:lvl1pPr marL="0" marR="0" lvl="0" indent="0" algn="l" rtl="0">
              <a:spcBef>
                <a:spcPts val="0"/>
              </a:spcBef>
              <a:buSzPts val="1400"/>
              <a:buNone/>
              <a:defRPr sz="1050" b="0" i="0" u="none" strike="noStrike" cap="none">
                <a:solidFill>
                  <a:schemeClr val="dk2"/>
                </a:solidFill>
                <a:latin typeface="Georgia"/>
                <a:ea typeface="Georgia"/>
                <a:cs typeface="Georgia"/>
                <a:sym typeface="Georgia"/>
              </a:defRPr>
            </a:lvl1pPr>
            <a:lvl2pPr marL="457200" marR="0" lvl="1" indent="0" algn="l" rtl="0">
              <a:spcBef>
                <a:spcPts val="0"/>
              </a:spcBef>
              <a:buSzPts val="1400"/>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SzPts val="1400"/>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SzPts val="1400"/>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SzPts val="1400"/>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SzPts val="1400"/>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SzPts val="1400"/>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SzPts val="1400"/>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SzPts val="1400"/>
              <a:buNone/>
              <a:defRPr sz="1800" b="0" i="0" u="none" strike="noStrike" cap="none">
                <a:solidFill>
                  <a:schemeClr val="dk1"/>
                </a:solidFill>
                <a:latin typeface="Georgia"/>
                <a:ea typeface="Georgia"/>
                <a:cs typeface="Georgia"/>
                <a:sym typeface="Georgia"/>
              </a:defRPr>
            </a:lvl9pPr>
          </a:lstStyle>
          <a:p>
            <a:endParaRPr/>
          </a:p>
        </p:txBody>
      </p:sp>
      <p:sp>
        <p:nvSpPr>
          <p:cNvPr id="35" name="Shape 35"/>
          <p:cNvSpPr txBox="1">
            <a:spLocks noGrp="1"/>
          </p:cNvSpPr>
          <p:nvPr>
            <p:ph type="ftr" idx="11"/>
          </p:nvPr>
        </p:nvSpPr>
        <p:spPr>
          <a:xfrm>
            <a:off x="3124200" y="4767263"/>
            <a:ext cx="2895600" cy="273844"/>
          </a:xfrm>
          <a:prstGeom prst="rect">
            <a:avLst/>
          </a:prstGeom>
          <a:noFill/>
          <a:ln>
            <a:noFill/>
          </a:ln>
        </p:spPr>
        <p:txBody>
          <a:bodyPr wrap="square" lIns="91425" tIns="91425" rIns="91425" bIns="91425" anchor="t" anchorCtr="0"/>
          <a:lstStyle>
            <a:lvl1pPr marL="0" marR="0" lvl="0" indent="0" algn="l" rtl="0">
              <a:spcBef>
                <a:spcPts val="0"/>
              </a:spcBef>
              <a:buSzPts val="1400"/>
              <a:buNone/>
              <a:defRPr sz="1050" b="0" i="0" u="none" strike="noStrike" cap="none">
                <a:solidFill>
                  <a:schemeClr val="dk2"/>
                </a:solidFill>
                <a:latin typeface="Georgia"/>
                <a:ea typeface="Georgia"/>
                <a:cs typeface="Georgia"/>
                <a:sym typeface="Georgia"/>
              </a:defRPr>
            </a:lvl1pPr>
            <a:lvl2pPr marL="457200" marR="0" lvl="1" indent="0" algn="l" rtl="0">
              <a:spcBef>
                <a:spcPts val="0"/>
              </a:spcBef>
              <a:buSzPts val="1400"/>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SzPts val="1400"/>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SzPts val="1400"/>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SzPts val="1400"/>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SzPts val="1400"/>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SzPts val="1400"/>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SzPts val="1400"/>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SzPts val="1400"/>
              <a:buNone/>
              <a:defRPr sz="1800" b="0" i="0" u="none" strike="noStrike" cap="none">
                <a:solidFill>
                  <a:schemeClr val="dk1"/>
                </a:solidFill>
                <a:latin typeface="Georgia"/>
                <a:ea typeface="Georgia"/>
                <a:cs typeface="Georgia"/>
                <a:sym typeface="Georgia"/>
              </a:defRPr>
            </a:lvl9pPr>
          </a:lstStyle>
          <a:p>
            <a:endParaRPr/>
          </a:p>
        </p:txBody>
      </p:sp>
      <p:sp>
        <p:nvSpPr>
          <p:cNvPr id="36" name="Shape 36"/>
          <p:cNvSpPr txBox="1">
            <a:spLocks noGrp="1"/>
          </p:cNvSpPr>
          <p:nvPr>
            <p:ph type="sldNum" idx="12"/>
          </p:nvPr>
        </p:nvSpPr>
        <p:spPr>
          <a:xfrm>
            <a:off x="6876256" y="4767263"/>
            <a:ext cx="2133600" cy="273844"/>
          </a:xfrm>
          <a:prstGeom prst="rect">
            <a:avLst/>
          </a:prstGeom>
          <a:noFill/>
          <a:ln>
            <a:noFill/>
          </a:ln>
        </p:spPr>
        <p:txBody>
          <a:bodyPr wrap="square" lIns="91425" tIns="45700" rIns="91425" bIns="45700" anchor="t" anchorCtr="0">
            <a:noAutofit/>
          </a:bodyPr>
          <a:lstStyle/>
          <a:p>
            <a:pPr marL="0" marR="0" lvl="0" indent="0" algn="l" rtl="0">
              <a:spcBef>
                <a:spcPts val="0"/>
              </a:spcBef>
              <a:buNone/>
            </a:pPr>
            <a:fld id="{00000000-1234-1234-1234-123412341234}" type="slidenum">
              <a:rPr lang="en-US" sz="1050" b="0" i="0" u="none" strike="noStrike" cap="none">
                <a:solidFill>
                  <a:schemeClr val="dk2"/>
                </a:solidFill>
                <a:latin typeface="Georgia"/>
                <a:ea typeface="Georgia"/>
                <a:cs typeface="Georgia"/>
                <a:sym typeface="Georgia"/>
              </a:rPr>
              <a:pPr marL="0" marR="0" lvl="0" indent="0" algn="l" rtl="0">
                <a:spcBef>
                  <a:spcPts val="0"/>
                </a:spcBef>
                <a:buNone/>
              </a:pPr>
              <a:t>‹#›</a:t>
            </a:fld>
            <a:endParaRPr lang="en-US" sz="1050" b="0" i="0" u="none" strike="noStrike" cap="none">
              <a:solidFill>
                <a:schemeClr val="dk2"/>
              </a:solidFill>
              <a:latin typeface="Georgia"/>
              <a:ea typeface="Georgia"/>
              <a:cs typeface="Georgia"/>
              <a:sym typeface="Georgi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aison">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05978"/>
            <a:ext cx="8229600" cy="85725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Ultra"/>
              <a:buNone/>
              <a:defRPr sz="4400" b="0" i="0" u="none" strike="noStrike" cap="none">
                <a:solidFill>
                  <a:schemeClr val="dk1"/>
                </a:solidFill>
                <a:latin typeface="Ultra"/>
                <a:ea typeface="Ultra"/>
                <a:cs typeface="Ultra"/>
                <a:sym typeface="Ultra"/>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39" name="Shape 39"/>
          <p:cNvSpPr txBox="1">
            <a:spLocks noGrp="1"/>
          </p:cNvSpPr>
          <p:nvPr>
            <p:ph type="body" idx="1"/>
          </p:nvPr>
        </p:nvSpPr>
        <p:spPr>
          <a:xfrm>
            <a:off x="457200" y="1151335"/>
            <a:ext cx="4040188" cy="479822"/>
          </a:xfrm>
          <a:prstGeom prst="rect">
            <a:avLst/>
          </a:prstGeom>
          <a:noFill/>
          <a:ln>
            <a:noFill/>
          </a:ln>
        </p:spPr>
        <p:txBody>
          <a:bodyPr wrap="square" lIns="91425" tIns="91425" rIns="91425" bIns="91425" anchor="b" anchorCtr="0"/>
          <a:lstStyle>
            <a:lvl1pPr marL="0" marR="0" lvl="0" indent="0" algn="l" rtl="0">
              <a:spcBef>
                <a:spcPts val="280"/>
              </a:spcBef>
              <a:buClr>
                <a:schemeClr val="dk1"/>
              </a:buClr>
              <a:buSzPts val="1400"/>
              <a:buFont typeface="Arial"/>
              <a:buNone/>
              <a:defRPr sz="1400" b="1" i="1" u="none" strike="noStrike" cap="none">
                <a:solidFill>
                  <a:schemeClr val="dk1"/>
                </a:solidFill>
                <a:latin typeface="Georgia"/>
                <a:ea typeface="Georgia"/>
                <a:cs typeface="Georgia"/>
                <a:sym typeface="Georgia"/>
              </a:defRPr>
            </a:lvl1pPr>
            <a:lvl2pPr marL="457200" marR="0" lvl="1" indent="0" algn="l" rtl="0">
              <a:spcBef>
                <a:spcPts val="400"/>
              </a:spcBef>
              <a:buClr>
                <a:schemeClr val="dk1"/>
              </a:buClr>
              <a:buSzPts val="2000"/>
              <a:buFont typeface="Arial"/>
              <a:buNone/>
              <a:defRPr sz="2000" b="1" i="0" u="none" strike="noStrike" cap="none">
                <a:solidFill>
                  <a:schemeClr val="dk1"/>
                </a:solidFill>
                <a:latin typeface="Georgia"/>
                <a:ea typeface="Georgia"/>
                <a:cs typeface="Georgia"/>
                <a:sym typeface="Georgia"/>
              </a:defRPr>
            </a:lvl2pPr>
            <a:lvl3pPr marL="914400" marR="0" lvl="2" indent="0" algn="l" rtl="0">
              <a:spcBef>
                <a:spcPts val="360"/>
              </a:spcBef>
              <a:buClr>
                <a:schemeClr val="dk1"/>
              </a:buClr>
              <a:buSzPts val="1800"/>
              <a:buFont typeface="Arial"/>
              <a:buNone/>
              <a:defRPr sz="1800" b="1" i="0" u="none" strike="noStrike" cap="none">
                <a:solidFill>
                  <a:schemeClr val="dk1"/>
                </a:solidFill>
                <a:latin typeface="Georgia"/>
                <a:ea typeface="Georgia"/>
                <a:cs typeface="Georgia"/>
                <a:sym typeface="Georgia"/>
              </a:defRPr>
            </a:lvl3pPr>
            <a:lvl4pPr marL="1371600" marR="0" lvl="3" indent="0" algn="l" rtl="0">
              <a:spcBef>
                <a:spcPts val="320"/>
              </a:spcBef>
              <a:buClr>
                <a:schemeClr val="dk1"/>
              </a:buClr>
              <a:buSzPts val="1600"/>
              <a:buFont typeface="Arial"/>
              <a:buNone/>
              <a:defRPr sz="1600" b="1" i="0" u="none" strike="noStrike" cap="none">
                <a:solidFill>
                  <a:schemeClr val="dk1"/>
                </a:solidFill>
                <a:latin typeface="Georgia"/>
                <a:ea typeface="Georgia"/>
                <a:cs typeface="Georgia"/>
                <a:sym typeface="Georgia"/>
              </a:defRPr>
            </a:lvl4pPr>
            <a:lvl5pPr marL="1828800" marR="0" lvl="4" indent="0" algn="l" rtl="0">
              <a:spcBef>
                <a:spcPts val="320"/>
              </a:spcBef>
              <a:buClr>
                <a:schemeClr val="dk1"/>
              </a:buClr>
              <a:buSzPts val="1600"/>
              <a:buFont typeface="Arial"/>
              <a:buNone/>
              <a:defRPr sz="1600" b="1" i="0" u="none" strike="noStrike" cap="none">
                <a:solidFill>
                  <a:schemeClr val="dk1"/>
                </a:solidFill>
                <a:latin typeface="Georgia"/>
                <a:ea typeface="Georgia"/>
                <a:cs typeface="Georgia"/>
                <a:sym typeface="Georgia"/>
              </a:defRPr>
            </a:lvl5pPr>
            <a:lvl6pPr marL="2286000" marR="0" lvl="5" indent="0" algn="l" rtl="0">
              <a:spcBef>
                <a:spcPts val="320"/>
              </a:spcBef>
              <a:buClr>
                <a:schemeClr val="dk1"/>
              </a:buClr>
              <a:buSzPts val="1600"/>
              <a:buFont typeface="Arial"/>
              <a:buNone/>
              <a:defRPr sz="1600" b="1" i="0" u="none" strike="noStrike" cap="none">
                <a:solidFill>
                  <a:schemeClr val="dk1"/>
                </a:solidFill>
                <a:latin typeface="Georgia"/>
                <a:ea typeface="Georgia"/>
                <a:cs typeface="Georgia"/>
                <a:sym typeface="Georgia"/>
              </a:defRPr>
            </a:lvl6pPr>
            <a:lvl7pPr marL="2743200" marR="0" lvl="6" indent="0" algn="l" rtl="0">
              <a:spcBef>
                <a:spcPts val="320"/>
              </a:spcBef>
              <a:buClr>
                <a:schemeClr val="dk1"/>
              </a:buClr>
              <a:buSzPts val="1600"/>
              <a:buFont typeface="Arial"/>
              <a:buNone/>
              <a:defRPr sz="1600" b="1" i="0" u="none" strike="noStrike" cap="none">
                <a:solidFill>
                  <a:schemeClr val="dk1"/>
                </a:solidFill>
                <a:latin typeface="Georgia"/>
                <a:ea typeface="Georgia"/>
                <a:cs typeface="Georgia"/>
                <a:sym typeface="Georgia"/>
              </a:defRPr>
            </a:lvl7pPr>
            <a:lvl8pPr marL="3200400" marR="0" lvl="7" indent="0" algn="l" rtl="0">
              <a:spcBef>
                <a:spcPts val="320"/>
              </a:spcBef>
              <a:buClr>
                <a:schemeClr val="dk1"/>
              </a:buClr>
              <a:buSzPts val="1600"/>
              <a:buFont typeface="Arial"/>
              <a:buNone/>
              <a:defRPr sz="1600" b="1" i="0" u="none" strike="noStrike" cap="none">
                <a:solidFill>
                  <a:schemeClr val="dk1"/>
                </a:solidFill>
                <a:latin typeface="Georgia"/>
                <a:ea typeface="Georgia"/>
                <a:cs typeface="Georgia"/>
                <a:sym typeface="Georgia"/>
              </a:defRPr>
            </a:lvl8pPr>
            <a:lvl9pPr marL="3657600" marR="0" lvl="8" indent="0" algn="l" rtl="0">
              <a:spcBef>
                <a:spcPts val="320"/>
              </a:spcBef>
              <a:buClr>
                <a:schemeClr val="dk1"/>
              </a:buClr>
              <a:buSzPts val="1600"/>
              <a:buFont typeface="Arial"/>
              <a:buNone/>
              <a:defRPr sz="1600" b="1" i="0" u="none" strike="noStrike" cap="none">
                <a:solidFill>
                  <a:schemeClr val="dk1"/>
                </a:solidFill>
                <a:latin typeface="Georgia"/>
                <a:ea typeface="Georgia"/>
                <a:cs typeface="Georgia"/>
                <a:sym typeface="Georgia"/>
              </a:defRPr>
            </a:lvl9pPr>
          </a:lstStyle>
          <a:p>
            <a:endParaRPr/>
          </a:p>
        </p:txBody>
      </p:sp>
      <p:sp>
        <p:nvSpPr>
          <p:cNvPr id="40" name="Shape 40"/>
          <p:cNvSpPr txBox="1">
            <a:spLocks noGrp="1"/>
          </p:cNvSpPr>
          <p:nvPr>
            <p:ph type="body" idx="2"/>
          </p:nvPr>
        </p:nvSpPr>
        <p:spPr>
          <a:xfrm>
            <a:off x="457200" y="1631156"/>
            <a:ext cx="4040188" cy="2963466"/>
          </a:xfrm>
          <a:prstGeom prst="rect">
            <a:avLst/>
          </a:prstGeom>
          <a:noFill/>
          <a:ln>
            <a:noFill/>
          </a:ln>
        </p:spPr>
        <p:txBody>
          <a:bodyPr wrap="square" lIns="91425" tIns="91425" rIns="91425" bIns="91425" anchor="t" anchorCtr="0"/>
          <a:lstStyle>
            <a:lvl1pPr marL="342900" marR="0" lvl="0" indent="-215900" algn="l" rtl="0">
              <a:spcBef>
                <a:spcPts val="400"/>
              </a:spcBef>
              <a:buClr>
                <a:schemeClr val="dk1"/>
              </a:buClr>
              <a:buSzPts val="2000"/>
              <a:buFont typeface="Arial"/>
              <a:buChar char="•"/>
              <a:defRPr sz="2000" b="1" i="1" u="none" strike="noStrike" cap="none">
                <a:solidFill>
                  <a:schemeClr val="dk1"/>
                </a:solidFill>
                <a:latin typeface="Georgia"/>
                <a:ea typeface="Georgia"/>
                <a:cs typeface="Georgia"/>
                <a:sym typeface="Georgia"/>
              </a:defRPr>
            </a:lvl1pPr>
            <a:lvl2pPr marL="742950" marR="0" lvl="1" indent="-171450" algn="l" rtl="0">
              <a:spcBef>
                <a:spcPts val="360"/>
              </a:spcBef>
              <a:buClr>
                <a:schemeClr val="dk1"/>
              </a:buClr>
              <a:buSzPts val="1800"/>
              <a:buFont typeface="Arial"/>
              <a:buChar char="–"/>
              <a:defRPr sz="1800" b="0" i="0" u="none" strike="noStrike" cap="none">
                <a:solidFill>
                  <a:schemeClr val="dk1"/>
                </a:solidFill>
                <a:latin typeface="Georgia"/>
                <a:ea typeface="Georgia"/>
                <a:cs typeface="Georgia"/>
                <a:sym typeface="Georgia"/>
              </a:defRPr>
            </a:lvl2pPr>
            <a:lvl3pPr marL="1143000" marR="0" lvl="2" indent="-127000" algn="l" rtl="0">
              <a:spcBef>
                <a:spcPts val="320"/>
              </a:spcBef>
              <a:buClr>
                <a:schemeClr val="dk1"/>
              </a:buClr>
              <a:buSzPts val="1600"/>
              <a:buFont typeface="Arial"/>
              <a:buChar char="•"/>
              <a:defRPr sz="1600" b="0" i="0" u="none" strike="noStrike" cap="none">
                <a:solidFill>
                  <a:schemeClr val="dk1"/>
                </a:solidFill>
                <a:latin typeface="Georgia"/>
                <a:ea typeface="Georgia"/>
                <a:cs typeface="Georgia"/>
                <a:sym typeface="Georgia"/>
              </a:defRPr>
            </a:lvl3pPr>
            <a:lvl4pPr marL="1600200" marR="0" lvl="3" indent="-139700" algn="l" rtl="0">
              <a:spcBef>
                <a:spcPts val="280"/>
              </a:spcBef>
              <a:buClr>
                <a:schemeClr val="dk1"/>
              </a:buClr>
              <a:buSzPts val="1400"/>
              <a:buFont typeface="Arial"/>
              <a:buChar char="–"/>
              <a:defRPr sz="1400" b="0" i="0" u="none" strike="noStrike" cap="none">
                <a:solidFill>
                  <a:schemeClr val="dk1"/>
                </a:solidFill>
                <a:latin typeface="Georgia"/>
                <a:ea typeface="Georgia"/>
                <a:cs typeface="Georgia"/>
                <a:sym typeface="Georgia"/>
              </a:defRPr>
            </a:lvl4pPr>
            <a:lvl5pPr marL="2057400" marR="0" lvl="4" indent="-139700" algn="l" rtl="0">
              <a:spcBef>
                <a:spcPts val="280"/>
              </a:spcBef>
              <a:buClr>
                <a:schemeClr val="dk1"/>
              </a:buClr>
              <a:buSzPts val="1400"/>
              <a:buFont typeface="Arial"/>
              <a:buChar char="»"/>
              <a:defRPr sz="1400" b="0" i="0" u="none" strike="noStrike" cap="none">
                <a:solidFill>
                  <a:schemeClr val="dk1"/>
                </a:solidFill>
                <a:latin typeface="Georgia"/>
                <a:ea typeface="Georgia"/>
                <a:cs typeface="Georgia"/>
                <a:sym typeface="Georgia"/>
              </a:defRPr>
            </a:lvl5pPr>
            <a:lvl6pPr marL="2514600" marR="0" lvl="5" indent="-127000" algn="l" rtl="0">
              <a:spcBef>
                <a:spcPts val="320"/>
              </a:spcBef>
              <a:buClr>
                <a:schemeClr val="dk1"/>
              </a:buClr>
              <a:buSzPts val="1600"/>
              <a:buFont typeface="Arial"/>
              <a:buChar char="•"/>
              <a:defRPr sz="1600" b="0" i="0" u="none" strike="noStrike" cap="none">
                <a:solidFill>
                  <a:schemeClr val="dk1"/>
                </a:solidFill>
                <a:latin typeface="Georgia"/>
                <a:ea typeface="Georgia"/>
                <a:cs typeface="Georgia"/>
                <a:sym typeface="Georgia"/>
              </a:defRPr>
            </a:lvl6pPr>
            <a:lvl7pPr marL="2971800" marR="0" lvl="6" indent="-127000" algn="l" rtl="0">
              <a:spcBef>
                <a:spcPts val="320"/>
              </a:spcBef>
              <a:buClr>
                <a:schemeClr val="dk1"/>
              </a:buClr>
              <a:buSzPts val="1600"/>
              <a:buFont typeface="Arial"/>
              <a:buChar char="•"/>
              <a:defRPr sz="1600" b="0" i="0" u="none" strike="noStrike" cap="none">
                <a:solidFill>
                  <a:schemeClr val="dk1"/>
                </a:solidFill>
                <a:latin typeface="Georgia"/>
                <a:ea typeface="Georgia"/>
                <a:cs typeface="Georgia"/>
                <a:sym typeface="Georgia"/>
              </a:defRPr>
            </a:lvl7pPr>
            <a:lvl8pPr marL="3429000" marR="0" lvl="7" indent="-127000" algn="l" rtl="0">
              <a:spcBef>
                <a:spcPts val="320"/>
              </a:spcBef>
              <a:buClr>
                <a:schemeClr val="dk1"/>
              </a:buClr>
              <a:buSzPts val="1600"/>
              <a:buFont typeface="Arial"/>
              <a:buChar char="•"/>
              <a:defRPr sz="1600" b="0" i="0" u="none" strike="noStrike" cap="none">
                <a:solidFill>
                  <a:schemeClr val="dk1"/>
                </a:solidFill>
                <a:latin typeface="Georgia"/>
                <a:ea typeface="Georgia"/>
                <a:cs typeface="Georgia"/>
                <a:sym typeface="Georgia"/>
              </a:defRPr>
            </a:lvl8pPr>
            <a:lvl9pPr marL="3886200" marR="0" lvl="8" indent="-127000" algn="l" rtl="0">
              <a:spcBef>
                <a:spcPts val="320"/>
              </a:spcBef>
              <a:buClr>
                <a:schemeClr val="dk1"/>
              </a:buClr>
              <a:buSzPts val="1600"/>
              <a:buFont typeface="Arial"/>
              <a:buChar char="•"/>
              <a:defRPr sz="1600" b="0" i="0" u="none" strike="noStrike" cap="none">
                <a:solidFill>
                  <a:schemeClr val="dk1"/>
                </a:solidFill>
                <a:latin typeface="Georgia"/>
                <a:ea typeface="Georgia"/>
                <a:cs typeface="Georgia"/>
                <a:sym typeface="Georgia"/>
              </a:defRPr>
            </a:lvl9pPr>
          </a:lstStyle>
          <a:p>
            <a:endParaRPr/>
          </a:p>
        </p:txBody>
      </p:sp>
      <p:sp>
        <p:nvSpPr>
          <p:cNvPr id="41" name="Shape 41"/>
          <p:cNvSpPr txBox="1">
            <a:spLocks noGrp="1"/>
          </p:cNvSpPr>
          <p:nvPr>
            <p:ph type="body" idx="3"/>
          </p:nvPr>
        </p:nvSpPr>
        <p:spPr>
          <a:xfrm>
            <a:off x="4645026" y="1151335"/>
            <a:ext cx="4041775" cy="479822"/>
          </a:xfrm>
          <a:prstGeom prst="rect">
            <a:avLst/>
          </a:prstGeom>
          <a:noFill/>
          <a:ln>
            <a:noFill/>
          </a:ln>
        </p:spPr>
        <p:txBody>
          <a:bodyPr wrap="square" lIns="91425" tIns="91425" rIns="91425" bIns="91425" anchor="b" anchorCtr="0"/>
          <a:lstStyle>
            <a:lvl1pPr marL="0" marR="0" lvl="0" indent="0" algn="l" rtl="0">
              <a:spcBef>
                <a:spcPts val="280"/>
              </a:spcBef>
              <a:buClr>
                <a:schemeClr val="dk1"/>
              </a:buClr>
              <a:buSzPts val="1400"/>
              <a:buFont typeface="Arial"/>
              <a:buNone/>
              <a:defRPr sz="1400" b="1" i="1" u="none" strike="noStrike" cap="none">
                <a:solidFill>
                  <a:schemeClr val="dk1"/>
                </a:solidFill>
                <a:latin typeface="Georgia"/>
                <a:ea typeface="Georgia"/>
                <a:cs typeface="Georgia"/>
                <a:sym typeface="Georgia"/>
              </a:defRPr>
            </a:lvl1pPr>
            <a:lvl2pPr marL="457200" marR="0" lvl="1" indent="0" algn="l" rtl="0">
              <a:spcBef>
                <a:spcPts val="400"/>
              </a:spcBef>
              <a:buClr>
                <a:schemeClr val="dk1"/>
              </a:buClr>
              <a:buSzPts val="2000"/>
              <a:buFont typeface="Arial"/>
              <a:buNone/>
              <a:defRPr sz="2000" b="1" i="0" u="none" strike="noStrike" cap="none">
                <a:solidFill>
                  <a:schemeClr val="dk1"/>
                </a:solidFill>
                <a:latin typeface="Georgia"/>
                <a:ea typeface="Georgia"/>
                <a:cs typeface="Georgia"/>
                <a:sym typeface="Georgia"/>
              </a:defRPr>
            </a:lvl2pPr>
            <a:lvl3pPr marL="914400" marR="0" lvl="2" indent="0" algn="l" rtl="0">
              <a:spcBef>
                <a:spcPts val="360"/>
              </a:spcBef>
              <a:buClr>
                <a:schemeClr val="dk1"/>
              </a:buClr>
              <a:buSzPts val="1800"/>
              <a:buFont typeface="Arial"/>
              <a:buNone/>
              <a:defRPr sz="1800" b="1" i="0" u="none" strike="noStrike" cap="none">
                <a:solidFill>
                  <a:schemeClr val="dk1"/>
                </a:solidFill>
                <a:latin typeface="Georgia"/>
                <a:ea typeface="Georgia"/>
                <a:cs typeface="Georgia"/>
                <a:sym typeface="Georgia"/>
              </a:defRPr>
            </a:lvl3pPr>
            <a:lvl4pPr marL="1371600" marR="0" lvl="3" indent="0" algn="l" rtl="0">
              <a:spcBef>
                <a:spcPts val="320"/>
              </a:spcBef>
              <a:buClr>
                <a:schemeClr val="dk1"/>
              </a:buClr>
              <a:buSzPts val="1600"/>
              <a:buFont typeface="Arial"/>
              <a:buNone/>
              <a:defRPr sz="1600" b="1" i="0" u="none" strike="noStrike" cap="none">
                <a:solidFill>
                  <a:schemeClr val="dk1"/>
                </a:solidFill>
                <a:latin typeface="Georgia"/>
                <a:ea typeface="Georgia"/>
                <a:cs typeface="Georgia"/>
                <a:sym typeface="Georgia"/>
              </a:defRPr>
            </a:lvl4pPr>
            <a:lvl5pPr marL="1828800" marR="0" lvl="4" indent="0" algn="l" rtl="0">
              <a:spcBef>
                <a:spcPts val="320"/>
              </a:spcBef>
              <a:buClr>
                <a:schemeClr val="dk1"/>
              </a:buClr>
              <a:buSzPts val="1600"/>
              <a:buFont typeface="Arial"/>
              <a:buNone/>
              <a:defRPr sz="1600" b="1" i="0" u="none" strike="noStrike" cap="none">
                <a:solidFill>
                  <a:schemeClr val="dk1"/>
                </a:solidFill>
                <a:latin typeface="Georgia"/>
                <a:ea typeface="Georgia"/>
                <a:cs typeface="Georgia"/>
                <a:sym typeface="Georgia"/>
              </a:defRPr>
            </a:lvl5pPr>
            <a:lvl6pPr marL="2286000" marR="0" lvl="5" indent="0" algn="l" rtl="0">
              <a:spcBef>
                <a:spcPts val="320"/>
              </a:spcBef>
              <a:buClr>
                <a:schemeClr val="dk1"/>
              </a:buClr>
              <a:buSzPts val="1600"/>
              <a:buFont typeface="Arial"/>
              <a:buNone/>
              <a:defRPr sz="1600" b="1" i="0" u="none" strike="noStrike" cap="none">
                <a:solidFill>
                  <a:schemeClr val="dk1"/>
                </a:solidFill>
                <a:latin typeface="Georgia"/>
                <a:ea typeface="Georgia"/>
                <a:cs typeface="Georgia"/>
                <a:sym typeface="Georgia"/>
              </a:defRPr>
            </a:lvl6pPr>
            <a:lvl7pPr marL="2743200" marR="0" lvl="6" indent="0" algn="l" rtl="0">
              <a:spcBef>
                <a:spcPts val="320"/>
              </a:spcBef>
              <a:buClr>
                <a:schemeClr val="dk1"/>
              </a:buClr>
              <a:buSzPts val="1600"/>
              <a:buFont typeface="Arial"/>
              <a:buNone/>
              <a:defRPr sz="1600" b="1" i="0" u="none" strike="noStrike" cap="none">
                <a:solidFill>
                  <a:schemeClr val="dk1"/>
                </a:solidFill>
                <a:latin typeface="Georgia"/>
                <a:ea typeface="Georgia"/>
                <a:cs typeface="Georgia"/>
                <a:sym typeface="Georgia"/>
              </a:defRPr>
            </a:lvl7pPr>
            <a:lvl8pPr marL="3200400" marR="0" lvl="7" indent="0" algn="l" rtl="0">
              <a:spcBef>
                <a:spcPts val="320"/>
              </a:spcBef>
              <a:buClr>
                <a:schemeClr val="dk1"/>
              </a:buClr>
              <a:buSzPts val="1600"/>
              <a:buFont typeface="Arial"/>
              <a:buNone/>
              <a:defRPr sz="1600" b="1" i="0" u="none" strike="noStrike" cap="none">
                <a:solidFill>
                  <a:schemeClr val="dk1"/>
                </a:solidFill>
                <a:latin typeface="Georgia"/>
                <a:ea typeface="Georgia"/>
                <a:cs typeface="Georgia"/>
                <a:sym typeface="Georgia"/>
              </a:defRPr>
            </a:lvl8pPr>
            <a:lvl9pPr marL="3657600" marR="0" lvl="8" indent="0" algn="l" rtl="0">
              <a:spcBef>
                <a:spcPts val="320"/>
              </a:spcBef>
              <a:buClr>
                <a:schemeClr val="dk1"/>
              </a:buClr>
              <a:buSzPts val="1600"/>
              <a:buFont typeface="Arial"/>
              <a:buNone/>
              <a:defRPr sz="1600" b="1" i="0" u="none" strike="noStrike" cap="none">
                <a:solidFill>
                  <a:schemeClr val="dk1"/>
                </a:solidFill>
                <a:latin typeface="Georgia"/>
                <a:ea typeface="Georgia"/>
                <a:cs typeface="Georgia"/>
                <a:sym typeface="Georgia"/>
              </a:defRPr>
            </a:lvl9pPr>
          </a:lstStyle>
          <a:p>
            <a:endParaRPr/>
          </a:p>
        </p:txBody>
      </p:sp>
      <p:sp>
        <p:nvSpPr>
          <p:cNvPr id="42" name="Shape 42"/>
          <p:cNvSpPr txBox="1">
            <a:spLocks noGrp="1"/>
          </p:cNvSpPr>
          <p:nvPr>
            <p:ph type="body" idx="4"/>
          </p:nvPr>
        </p:nvSpPr>
        <p:spPr>
          <a:xfrm>
            <a:off x="4645026" y="1631156"/>
            <a:ext cx="4041775" cy="2963466"/>
          </a:xfrm>
          <a:prstGeom prst="rect">
            <a:avLst/>
          </a:prstGeom>
          <a:noFill/>
          <a:ln>
            <a:noFill/>
          </a:ln>
        </p:spPr>
        <p:txBody>
          <a:bodyPr wrap="square" lIns="91425" tIns="91425" rIns="91425" bIns="91425" anchor="t" anchorCtr="0"/>
          <a:lstStyle>
            <a:lvl1pPr marL="342900" marR="0" lvl="0" indent="-215900" algn="l" rtl="0">
              <a:spcBef>
                <a:spcPts val="400"/>
              </a:spcBef>
              <a:buClr>
                <a:schemeClr val="dk1"/>
              </a:buClr>
              <a:buSzPts val="2000"/>
              <a:buFont typeface="Arial"/>
              <a:buChar char="•"/>
              <a:defRPr sz="2000" b="1" i="1" u="none" strike="noStrike" cap="none">
                <a:solidFill>
                  <a:schemeClr val="dk1"/>
                </a:solidFill>
                <a:latin typeface="Georgia"/>
                <a:ea typeface="Georgia"/>
                <a:cs typeface="Georgia"/>
                <a:sym typeface="Georgia"/>
              </a:defRPr>
            </a:lvl1pPr>
            <a:lvl2pPr marL="742950" marR="0" lvl="1" indent="-171450" algn="l" rtl="0">
              <a:spcBef>
                <a:spcPts val="360"/>
              </a:spcBef>
              <a:buClr>
                <a:schemeClr val="dk1"/>
              </a:buClr>
              <a:buSzPts val="1800"/>
              <a:buFont typeface="Arial"/>
              <a:buChar char="–"/>
              <a:defRPr sz="1800" b="0" i="0" u="none" strike="noStrike" cap="none">
                <a:solidFill>
                  <a:schemeClr val="dk1"/>
                </a:solidFill>
                <a:latin typeface="Georgia"/>
                <a:ea typeface="Georgia"/>
                <a:cs typeface="Georgia"/>
                <a:sym typeface="Georgia"/>
              </a:defRPr>
            </a:lvl2pPr>
            <a:lvl3pPr marL="1143000" marR="0" lvl="2" indent="-127000" algn="l" rtl="0">
              <a:spcBef>
                <a:spcPts val="320"/>
              </a:spcBef>
              <a:buClr>
                <a:schemeClr val="dk1"/>
              </a:buClr>
              <a:buSzPts val="1600"/>
              <a:buFont typeface="Arial"/>
              <a:buChar char="•"/>
              <a:defRPr sz="1600" b="0" i="0" u="none" strike="noStrike" cap="none">
                <a:solidFill>
                  <a:schemeClr val="dk1"/>
                </a:solidFill>
                <a:latin typeface="Georgia"/>
                <a:ea typeface="Georgia"/>
                <a:cs typeface="Georgia"/>
                <a:sym typeface="Georgia"/>
              </a:defRPr>
            </a:lvl3pPr>
            <a:lvl4pPr marL="1600200" marR="0" lvl="3" indent="-139700" algn="l" rtl="0">
              <a:spcBef>
                <a:spcPts val="280"/>
              </a:spcBef>
              <a:buClr>
                <a:schemeClr val="dk1"/>
              </a:buClr>
              <a:buSzPts val="1400"/>
              <a:buFont typeface="Arial"/>
              <a:buChar char="–"/>
              <a:defRPr sz="1400" b="0" i="0" u="none" strike="noStrike" cap="none">
                <a:solidFill>
                  <a:schemeClr val="dk1"/>
                </a:solidFill>
                <a:latin typeface="Georgia"/>
                <a:ea typeface="Georgia"/>
                <a:cs typeface="Georgia"/>
                <a:sym typeface="Georgia"/>
              </a:defRPr>
            </a:lvl4pPr>
            <a:lvl5pPr marL="2057400" marR="0" lvl="4" indent="-139700" algn="l" rtl="0">
              <a:spcBef>
                <a:spcPts val="280"/>
              </a:spcBef>
              <a:buClr>
                <a:schemeClr val="dk1"/>
              </a:buClr>
              <a:buSzPts val="1400"/>
              <a:buFont typeface="Arial"/>
              <a:buChar char="»"/>
              <a:defRPr sz="1400" b="0" i="0" u="none" strike="noStrike" cap="none">
                <a:solidFill>
                  <a:schemeClr val="dk1"/>
                </a:solidFill>
                <a:latin typeface="Georgia"/>
                <a:ea typeface="Georgia"/>
                <a:cs typeface="Georgia"/>
                <a:sym typeface="Georgia"/>
              </a:defRPr>
            </a:lvl5pPr>
            <a:lvl6pPr marL="2514600" marR="0" lvl="5" indent="-127000" algn="l" rtl="0">
              <a:spcBef>
                <a:spcPts val="320"/>
              </a:spcBef>
              <a:buClr>
                <a:schemeClr val="dk1"/>
              </a:buClr>
              <a:buSzPts val="1600"/>
              <a:buFont typeface="Arial"/>
              <a:buChar char="•"/>
              <a:defRPr sz="1600" b="0" i="0" u="none" strike="noStrike" cap="none">
                <a:solidFill>
                  <a:schemeClr val="dk1"/>
                </a:solidFill>
                <a:latin typeface="Georgia"/>
                <a:ea typeface="Georgia"/>
                <a:cs typeface="Georgia"/>
                <a:sym typeface="Georgia"/>
              </a:defRPr>
            </a:lvl6pPr>
            <a:lvl7pPr marL="2971800" marR="0" lvl="6" indent="-127000" algn="l" rtl="0">
              <a:spcBef>
                <a:spcPts val="320"/>
              </a:spcBef>
              <a:buClr>
                <a:schemeClr val="dk1"/>
              </a:buClr>
              <a:buSzPts val="1600"/>
              <a:buFont typeface="Arial"/>
              <a:buChar char="•"/>
              <a:defRPr sz="1600" b="0" i="0" u="none" strike="noStrike" cap="none">
                <a:solidFill>
                  <a:schemeClr val="dk1"/>
                </a:solidFill>
                <a:latin typeface="Georgia"/>
                <a:ea typeface="Georgia"/>
                <a:cs typeface="Georgia"/>
                <a:sym typeface="Georgia"/>
              </a:defRPr>
            </a:lvl7pPr>
            <a:lvl8pPr marL="3429000" marR="0" lvl="7" indent="-127000" algn="l" rtl="0">
              <a:spcBef>
                <a:spcPts val="320"/>
              </a:spcBef>
              <a:buClr>
                <a:schemeClr val="dk1"/>
              </a:buClr>
              <a:buSzPts val="1600"/>
              <a:buFont typeface="Arial"/>
              <a:buChar char="•"/>
              <a:defRPr sz="1600" b="0" i="0" u="none" strike="noStrike" cap="none">
                <a:solidFill>
                  <a:schemeClr val="dk1"/>
                </a:solidFill>
                <a:latin typeface="Georgia"/>
                <a:ea typeface="Georgia"/>
                <a:cs typeface="Georgia"/>
                <a:sym typeface="Georgia"/>
              </a:defRPr>
            </a:lvl8pPr>
            <a:lvl9pPr marL="3886200" marR="0" lvl="8" indent="-127000" algn="l" rtl="0">
              <a:spcBef>
                <a:spcPts val="320"/>
              </a:spcBef>
              <a:buClr>
                <a:schemeClr val="dk1"/>
              </a:buClr>
              <a:buSzPts val="1600"/>
              <a:buFont typeface="Arial"/>
              <a:buChar char="•"/>
              <a:defRPr sz="1600" b="0" i="0" u="none" strike="noStrike" cap="none">
                <a:solidFill>
                  <a:schemeClr val="dk1"/>
                </a:solidFill>
                <a:latin typeface="Georgia"/>
                <a:ea typeface="Georgia"/>
                <a:cs typeface="Georgia"/>
                <a:sym typeface="Georgia"/>
              </a:defRPr>
            </a:lvl9pPr>
          </a:lstStyle>
          <a:p>
            <a:endParaRPr/>
          </a:p>
        </p:txBody>
      </p:sp>
      <p:sp>
        <p:nvSpPr>
          <p:cNvPr id="43" name="Shape 43"/>
          <p:cNvSpPr txBox="1">
            <a:spLocks noGrp="1"/>
          </p:cNvSpPr>
          <p:nvPr>
            <p:ph type="dt" idx="10"/>
          </p:nvPr>
        </p:nvSpPr>
        <p:spPr>
          <a:xfrm>
            <a:off x="107504" y="4767263"/>
            <a:ext cx="2133600" cy="273844"/>
          </a:xfrm>
          <a:prstGeom prst="rect">
            <a:avLst/>
          </a:prstGeom>
          <a:noFill/>
          <a:ln>
            <a:noFill/>
          </a:ln>
        </p:spPr>
        <p:txBody>
          <a:bodyPr wrap="square" lIns="91425" tIns="91425" rIns="91425" bIns="91425" anchor="t" anchorCtr="0"/>
          <a:lstStyle>
            <a:lvl1pPr marL="0" marR="0" lvl="0" indent="0" algn="l" rtl="0">
              <a:spcBef>
                <a:spcPts val="0"/>
              </a:spcBef>
              <a:buSzPts val="1400"/>
              <a:buNone/>
              <a:defRPr sz="1050" b="0" i="0" u="none" strike="noStrike" cap="none">
                <a:solidFill>
                  <a:schemeClr val="dk2"/>
                </a:solidFill>
                <a:latin typeface="Georgia"/>
                <a:ea typeface="Georgia"/>
                <a:cs typeface="Georgia"/>
                <a:sym typeface="Georgia"/>
              </a:defRPr>
            </a:lvl1pPr>
            <a:lvl2pPr marL="457200" marR="0" lvl="1" indent="0" algn="l" rtl="0">
              <a:spcBef>
                <a:spcPts val="0"/>
              </a:spcBef>
              <a:buSzPts val="1400"/>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SzPts val="1400"/>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SzPts val="1400"/>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SzPts val="1400"/>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SzPts val="1400"/>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SzPts val="1400"/>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SzPts val="1400"/>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SzPts val="1400"/>
              <a:buNone/>
              <a:defRPr sz="1800" b="0" i="0" u="none" strike="noStrike" cap="none">
                <a:solidFill>
                  <a:schemeClr val="dk1"/>
                </a:solidFill>
                <a:latin typeface="Georgia"/>
                <a:ea typeface="Georgia"/>
                <a:cs typeface="Georgia"/>
                <a:sym typeface="Georgia"/>
              </a:defRPr>
            </a:lvl9pPr>
          </a:lstStyle>
          <a:p>
            <a:endParaRPr/>
          </a:p>
        </p:txBody>
      </p:sp>
      <p:sp>
        <p:nvSpPr>
          <p:cNvPr id="44" name="Shape 44"/>
          <p:cNvSpPr txBox="1">
            <a:spLocks noGrp="1"/>
          </p:cNvSpPr>
          <p:nvPr>
            <p:ph type="ftr" idx="11"/>
          </p:nvPr>
        </p:nvSpPr>
        <p:spPr>
          <a:xfrm>
            <a:off x="3124200" y="4767263"/>
            <a:ext cx="2895600" cy="273844"/>
          </a:xfrm>
          <a:prstGeom prst="rect">
            <a:avLst/>
          </a:prstGeom>
          <a:noFill/>
          <a:ln>
            <a:noFill/>
          </a:ln>
        </p:spPr>
        <p:txBody>
          <a:bodyPr wrap="square" lIns="91425" tIns="91425" rIns="91425" bIns="91425" anchor="t" anchorCtr="0"/>
          <a:lstStyle>
            <a:lvl1pPr marL="0" marR="0" lvl="0" indent="0" algn="l" rtl="0">
              <a:spcBef>
                <a:spcPts val="0"/>
              </a:spcBef>
              <a:buSzPts val="1400"/>
              <a:buNone/>
              <a:defRPr sz="1050" b="0" i="0" u="none" strike="noStrike" cap="none">
                <a:solidFill>
                  <a:schemeClr val="dk2"/>
                </a:solidFill>
                <a:latin typeface="Georgia"/>
                <a:ea typeface="Georgia"/>
                <a:cs typeface="Georgia"/>
                <a:sym typeface="Georgia"/>
              </a:defRPr>
            </a:lvl1pPr>
            <a:lvl2pPr marL="457200" marR="0" lvl="1" indent="0" algn="l" rtl="0">
              <a:spcBef>
                <a:spcPts val="0"/>
              </a:spcBef>
              <a:buSzPts val="1400"/>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SzPts val="1400"/>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SzPts val="1400"/>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SzPts val="1400"/>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SzPts val="1400"/>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SzPts val="1400"/>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SzPts val="1400"/>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SzPts val="1400"/>
              <a:buNone/>
              <a:defRPr sz="1800" b="0" i="0" u="none" strike="noStrike" cap="none">
                <a:solidFill>
                  <a:schemeClr val="dk1"/>
                </a:solidFill>
                <a:latin typeface="Georgia"/>
                <a:ea typeface="Georgia"/>
                <a:cs typeface="Georgia"/>
                <a:sym typeface="Georgia"/>
              </a:defRPr>
            </a:lvl9pPr>
          </a:lstStyle>
          <a:p>
            <a:endParaRPr/>
          </a:p>
        </p:txBody>
      </p:sp>
      <p:sp>
        <p:nvSpPr>
          <p:cNvPr id="45" name="Shape 45"/>
          <p:cNvSpPr txBox="1">
            <a:spLocks noGrp="1"/>
          </p:cNvSpPr>
          <p:nvPr>
            <p:ph type="sldNum" idx="12"/>
          </p:nvPr>
        </p:nvSpPr>
        <p:spPr>
          <a:xfrm>
            <a:off x="6876256" y="4767263"/>
            <a:ext cx="2133600" cy="273844"/>
          </a:xfrm>
          <a:prstGeom prst="rect">
            <a:avLst/>
          </a:prstGeom>
          <a:noFill/>
          <a:ln>
            <a:noFill/>
          </a:ln>
        </p:spPr>
        <p:txBody>
          <a:bodyPr wrap="square" lIns="91425" tIns="45700" rIns="91425" bIns="45700" anchor="t" anchorCtr="0">
            <a:noAutofit/>
          </a:bodyPr>
          <a:lstStyle/>
          <a:p>
            <a:pPr marL="0" marR="0" lvl="0" indent="0" algn="l" rtl="0">
              <a:spcBef>
                <a:spcPts val="0"/>
              </a:spcBef>
              <a:buNone/>
            </a:pPr>
            <a:fld id="{00000000-1234-1234-1234-123412341234}" type="slidenum">
              <a:rPr lang="en-US" sz="1050" b="0" i="0" u="none" strike="noStrike" cap="none">
                <a:solidFill>
                  <a:schemeClr val="dk2"/>
                </a:solidFill>
                <a:latin typeface="Georgia"/>
                <a:ea typeface="Georgia"/>
                <a:cs typeface="Georgia"/>
                <a:sym typeface="Georgia"/>
              </a:rPr>
              <a:pPr marL="0" marR="0" lvl="0" indent="0" algn="l" rtl="0">
                <a:spcBef>
                  <a:spcPts val="0"/>
                </a:spcBef>
                <a:buNone/>
              </a:pPr>
              <a:t>‹#›</a:t>
            </a:fld>
            <a:endParaRPr lang="en-US" sz="1050" b="0" i="0" u="none" strike="noStrike" cap="none">
              <a:solidFill>
                <a:schemeClr val="dk2"/>
              </a:solidFill>
              <a:latin typeface="Georgia"/>
              <a:ea typeface="Georgia"/>
              <a:cs typeface="Georgia"/>
              <a:sym typeface="Georgi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re seul">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205978"/>
            <a:ext cx="8229600" cy="85725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Ultra"/>
              <a:buNone/>
              <a:defRPr sz="4400" b="0" i="0" u="none" strike="noStrike" cap="none">
                <a:solidFill>
                  <a:schemeClr val="dk1"/>
                </a:solidFill>
                <a:latin typeface="Ultra"/>
                <a:ea typeface="Ultra"/>
                <a:cs typeface="Ultra"/>
                <a:sym typeface="Ultra"/>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48" name="Shape 48"/>
          <p:cNvSpPr txBox="1">
            <a:spLocks noGrp="1"/>
          </p:cNvSpPr>
          <p:nvPr>
            <p:ph type="dt" idx="10"/>
          </p:nvPr>
        </p:nvSpPr>
        <p:spPr>
          <a:xfrm>
            <a:off x="107504" y="4767263"/>
            <a:ext cx="2133600" cy="273844"/>
          </a:xfrm>
          <a:prstGeom prst="rect">
            <a:avLst/>
          </a:prstGeom>
          <a:noFill/>
          <a:ln>
            <a:noFill/>
          </a:ln>
        </p:spPr>
        <p:txBody>
          <a:bodyPr wrap="square" lIns="91425" tIns="91425" rIns="91425" bIns="91425" anchor="t" anchorCtr="0"/>
          <a:lstStyle>
            <a:lvl1pPr marL="0" marR="0" lvl="0" indent="0" algn="l" rtl="0">
              <a:spcBef>
                <a:spcPts val="0"/>
              </a:spcBef>
              <a:buSzPts val="1400"/>
              <a:buNone/>
              <a:defRPr sz="1050" b="0" i="0" u="none" strike="noStrike" cap="none">
                <a:solidFill>
                  <a:schemeClr val="dk2"/>
                </a:solidFill>
                <a:latin typeface="Georgia"/>
                <a:ea typeface="Georgia"/>
                <a:cs typeface="Georgia"/>
                <a:sym typeface="Georgia"/>
              </a:defRPr>
            </a:lvl1pPr>
            <a:lvl2pPr marL="457200" marR="0" lvl="1" indent="0" algn="l" rtl="0">
              <a:spcBef>
                <a:spcPts val="0"/>
              </a:spcBef>
              <a:buSzPts val="1400"/>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SzPts val="1400"/>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SzPts val="1400"/>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SzPts val="1400"/>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SzPts val="1400"/>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SzPts val="1400"/>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SzPts val="1400"/>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SzPts val="1400"/>
              <a:buNone/>
              <a:defRPr sz="1800" b="0" i="0" u="none" strike="noStrike" cap="none">
                <a:solidFill>
                  <a:schemeClr val="dk1"/>
                </a:solidFill>
                <a:latin typeface="Georgia"/>
                <a:ea typeface="Georgia"/>
                <a:cs typeface="Georgia"/>
                <a:sym typeface="Georgia"/>
              </a:defRPr>
            </a:lvl9pPr>
          </a:lstStyle>
          <a:p>
            <a:endParaRPr/>
          </a:p>
        </p:txBody>
      </p:sp>
      <p:sp>
        <p:nvSpPr>
          <p:cNvPr id="49" name="Shape 49"/>
          <p:cNvSpPr txBox="1">
            <a:spLocks noGrp="1"/>
          </p:cNvSpPr>
          <p:nvPr>
            <p:ph type="ftr" idx="11"/>
          </p:nvPr>
        </p:nvSpPr>
        <p:spPr>
          <a:xfrm>
            <a:off x="3124200" y="4767263"/>
            <a:ext cx="2895600" cy="273844"/>
          </a:xfrm>
          <a:prstGeom prst="rect">
            <a:avLst/>
          </a:prstGeom>
          <a:noFill/>
          <a:ln>
            <a:noFill/>
          </a:ln>
        </p:spPr>
        <p:txBody>
          <a:bodyPr wrap="square" lIns="91425" tIns="91425" rIns="91425" bIns="91425" anchor="t" anchorCtr="0"/>
          <a:lstStyle>
            <a:lvl1pPr marL="0" marR="0" lvl="0" indent="0" algn="l" rtl="0">
              <a:spcBef>
                <a:spcPts val="0"/>
              </a:spcBef>
              <a:buSzPts val="1400"/>
              <a:buNone/>
              <a:defRPr sz="1050" b="0" i="0" u="none" strike="noStrike" cap="none">
                <a:solidFill>
                  <a:schemeClr val="dk2"/>
                </a:solidFill>
                <a:latin typeface="Georgia"/>
                <a:ea typeface="Georgia"/>
                <a:cs typeface="Georgia"/>
                <a:sym typeface="Georgia"/>
              </a:defRPr>
            </a:lvl1pPr>
            <a:lvl2pPr marL="457200" marR="0" lvl="1" indent="0" algn="l" rtl="0">
              <a:spcBef>
                <a:spcPts val="0"/>
              </a:spcBef>
              <a:buSzPts val="1400"/>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SzPts val="1400"/>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SzPts val="1400"/>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SzPts val="1400"/>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SzPts val="1400"/>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SzPts val="1400"/>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SzPts val="1400"/>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SzPts val="1400"/>
              <a:buNone/>
              <a:defRPr sz="1800" b="0" i="0" u="none" strike="noStrike" cap="none">
                <a:solidFill>
                  <a:schemeClr val="dk1"/>
                </a:solidFill>
                <a:latin typeface="Georgia"/>
                <a:ea typeface="Georgia"/>
                <a:cs typeface="Georgia"/>
                <a:sym typeface="Georgia"/>
              </a:defRPr>
            </a:lvl9pPr>
          </a:lstStyle>
          <a:p>
            <a:endParaRPr/>
          </a:p>
        </p:txBody>
      </p:sp>
      <p:sp>
        <p:nvSpPr>
          <p:cNvPr id="50" name="Shape 50"/>
          <p:cNvSpPr txBox="1">
            <a:spLocks noGrp="1"/>
          </p:cNvSpPr>
          <p:nvPr>
            <p:ph type="sldNum" idx="12"/>
          </p:nvPr>
        </p:nvSpPr>
        <p:spPr>
          <a:xfrm>
            <a:off x="6876256" y="4767263"/>
            <a:ext cx="2133600" cy="273844"/>
          </a:xfrm>
          <a:prstGeom prst="rect">
            <a:avLst/>
          </a:prstGeom>
          <a:noFill/>
          <a:ln>
            <a:noFill/>
          </a:ln>
        </p:spPr>
        <p:txBody>
          <a:bodyPr wrap="square" lIns="91425" tIns="45700" rIns="91425" bIns="45700" anchor="t" anchorCtr="0">
            <a:noAutofit/>
          </a:bodyPr>
          <a:lstStyle/>
          <a:p>
            <a:pPr marL="0" marR="0" lvl="0" indent="0" algn="l" rtl="0">
              <a:spcBef>
                <a:spcPts val="0"/>
              </a:spcBef>
              <a:buNone/>
            </a:pPr>
            <a:fld id="{00000000-1234-1234-1234-123412341234}" type="slidenum">
              <a:rPr lang="en-US" sz="1050" b="0" i="0" u="none" strike="noStrike" cap="none">
                <a:solidFill>
                  <a:schemeClr val="dk2"/>
                </a:solidFill>
                <a:latin typeface="Georgia"/>
                <a:ea typeface="Georgia"/>
                <a:cs typeface="Georgia"/>
                <a:sym typeface="Georgia"/>
              </a:rPr>
              <a:pPr marL="0" marR="0" lvl="0" indent="0" algn="l" rtl="0">
                <a:spcBef>
                  <a:spcPts val="0"/>
                </a:spcBef>
                <a:buNone/>
              </a:pPr>
              <a:t>‹#›</a:t>
            </a:fld>
            <a:endParaRPr lang="en-US" sz="1050" b="0" i="0" u="none" strike="noStrike" cap="none">
              <a:solidFill>
                <a:schemeClr val="dk2"/>
              </a:solidFill>
              <a:latin typeface="Georgia"/>
              <a:ea typeface="Georgia"/>
              <a:cs typeface="Georgia"/>
              <a:sym typeface="Georgi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Vide">
    <p:spTree>
      <p:nvGrpSpPr>
        <p:cNvPr id="1" name="Shape 51"/>
        <p:cNvGrpSpPr/>
        <p:nvPr/>
      </p:nvGrpSpPr>
      <p:grpSpPr>
        <a:xfrm>
          <a:off x="0" y="0"/>
          <a:ext cx="0" cy="0"/>
          <a:chOff x="0" y="0"/>
          <a:chExt cx="0" cy="0"/>
        </a:xfrm>
      </p:grpSpPr>
      <p:sp>
        <p:nvSpPr>
          <p:cNvPr id="52" name="Shape 52"/>
          <p:cNvSpPr txBox="1">
            <a:spLocks noGrp="1"/>
          </p:cNvSpPr>
          <p:nvPr>
            <p:ph type="dt" idx="10"/>
          </p:nvPr>
        </p:nvSpPr>
        <p:spPr>
          <a:xfrm>
            <a:off x="107504" y="4767263"/>
            <a:ext cx="2133600" cy="273844"/>
          </a:xfrm>
          <a:prstGeom prst="rect">
            <a:avLst/>
          </a:prstGeom>
          <a:noFill/>
          <a:ln>
            <a:noFill/>
          </a:ln>
        </p:spPr>
        <p:txBody>
          <a:bodyPr wrap="square" lIns="91425" tIns="91425" rIns="91425" bIns="91425" anchor="t" anchorCtr="0"/>
          <a:lstStyle>
            <a:lvl1pPr marL="0" marR="0" lvl="0" indent="0" algn="l" rtl="0">
              <a:spcBef>
                <a:spcPts val="0"/>
              </a:spcBef>
              <a:buSzPts val="1400"/>
              <a:buNone/>
              <a:defRPr sz="1050" b="0" i="0" u="none" strike="noStrike" cap="none">
                <a:solidFill>
                  <a:schemeClr val="dk2"/>
                </a:solidFill>
                <a:latin typeface="Georgia"/>
                <a:ea typeface="Georgia"/>
                <a:cs typeface="Georgia"/>
                <a:sym typeface="Georgia"/>
              </a:defRPr>
            </a:lvl1pPr>
            <a:lvl2pPr marL="457200" marR="0" lvl="1" indent="0" algn="l" rtl="0">
              <a:spcBef>
                <a:spcPts val="0"/>
              </a:spcBef>
              <a:buSzPts val="1400"/>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SzPts val="1400"/>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SzPts val="1400"/>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SzPts val="1400"/>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SzPts val="1400"/>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SzPts val="1400"/>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SzPts val="1400"/>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SzPts val="1400"/>
              <a:buNone/>
              <a:defRPr sz="1800" b="0" i="0" u="none" strike="noStrike" cap="none">
                <a:solidFill>
                  <a:schemeClr val="dk1"/>
                </a:solidFill>
                <a:latin typeface="Georgia"/>
                <a:ea typeface="Georgia"/>
                <a:cs typeface="Georgia"/>
                <a:sym typeface="Georgia"/>
              </a:defRPr>
            </a:lvl9pPr>
          </a:lstStyle>
          <a:p>
            <a:endParaRPr/>
          </a:p>
        </p:txBody>
      </p:sp>
      <p:sp>
        <p:nvSpPr>
          <p:cNvPr id="53" name="Shape 53"/>
          <p:cNvSpPr txBox="1">
            <a:spLocks noGrp="1"/>
          </p:cNvSpPr>
          <p:nvPr>
            <p:ph type="ftr" idx="11"/>
          </p:nvPr>
        </p:nvSpPr>
        <p:spPr>
          <a:xfrm>
            <a:off x="3124200" y="4767263"/>
            <a:ext cx="2895600" cy="273844"/>
          </a:xfrm>
          <a:prstGeom prst="rect">
            <a:avLst/>
          </a:prstGeom>
          <a:noFill/>
          <a:ln>
            <a:noFill/>
          </a:ln>
        </p:spPr>
        <p:txBody>
          <a:bodyPr wrap="square" lIns="91425" tIns="91425" rIns="91425" bIns="91425" anchor="t" anchorCtr="0"/>
          <a:lstStyle>
            <a:lvl1pPr marL="0" marR="0" lvl="0" indent="0" algn="l" rtl="0">
              <a:spcBef>
                <a:spcPts val="0"/>
              </a:spcBef>
              <a:buSzPts val="1400"/>
              <a:buNone/>
              <a:defRPr sz="1050" b="0" i="0" u="none" strike="noStrike" cap="none">
                <a:solidFill>
                  <a:schemeClr val="dk2"/>
                </a:solidFill>
                <a:latin typeface="Georgia"/>
                <a:ea typeface="Georgia"/>
                <a:cs typeface="Georgia"/>
                <a:sym typeface="Georgia"/>
              </a:defRPr>
            </a:lvl1pPr>
            <a:lvl2pPr marL="457200" marR="0" lvl="1" indent="0" algn="l" rtl="0">
              <a:spcBef>
                <a:spcPts val="0"/>
              </a:spcBef>
              <a:buSzPts val="1400"/>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SzPts val="1400"/>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SzPts val="1400"/>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SzPts val="1400"/>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SzPts val="1400"/>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SzPts val="1400"/>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SzPts val="1400"/>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SzPts val="1400"/>
              <a:buNone/>
              <a:defRPr sz="1800" b="0" i="0" u="none" strike="noStrike" cap="none">
                <a:solidFill>
                  <a:schemeClr val="dk1"/>
                </a:solidFill>
                <a:latin typeface="Georgia"/>
                <a:ea typeface="Georgia"/>
                <a:cs typeface="Georgia"/>
                <a:sym typeface="Georgia"/>
              </a:defRPr>
            </a:lvl9pPr>
          </a:lstStyle>
          <a:p>
            <a:endParaRPr/>
          </a:p>
        </p:txBody>
      </p:sp>
      <p:sp>
        <p:nvSpPr>
          <p:cNvPr id="54" name="Shape 54"/>
          <p:cNvSpPr txBox="1">
            <a:spLocks noGrp="1"/>
          </p:cNvSpPr>
          <p:nvPr>
            <p:ph type="sldNum" idx="12"/>
          </p:nvPr>
        </p:nvSpPr>
        <p:spPr>
          <a:xfrm>
            <a:off x="6876256" y="4767263"/>
            <a:ext cx="2133600" cy="273844"/>
          </a:xfrm>
          <a:prstGeom prst="rect">
            <a:avLst/>
          </a:prstGeom>
          <a:noFill/>
          <a:ln>
            <a:noFill/>
          </a:ln>
        </p:spPr>
        <p:txBody>
          <a:bodyPr wrap="square" lIns="91425" tIns="45700" rIns="91425" bIns="45700" anchor="t" anchorCtr="0">
            <a:noAutofit/>
          </a:bodyPr>
          <a:lstStyle/>
          <a:p>
            <a:pPr marL="0" marR="0" lvl="0" indent="0" algn="l" rtl="0">
              <a:spcBef>
                <a:spcPts val="0"/>
              </a:spcBef>
              <a:buNone/>
            </a:pPr>
            <a:fld id="{00000000-1234-1234-1234-123412341234}" type="slidenum">
              <a:rPr lang="en-US" sz="1050" b="0" i="0" u="none" strike="noStrike" cap="none">
                <a:solidFill>
                  <a:schemeClr val="dk2"/>
                </a:solidFill>
                <a:latin typeface="Georgia"/>
                <a:ea typeface="Georgia"/>
                <a:cs typeface="Georgia"/>
                <a:sym typeface="Georgia"/>
              </a:rPr>
              <a:pPr marL="0" marR="0" lvl="0" indent="0" algn="l" rtl="0">
                <a:spcBef>
                  <a:spcPts val="0"/>
                </a:spcBef>
                <a:buNone/>
              </a:pPr>
              <a:t>‹#›</a:t>
            </a:fld>
            <a:endParaRPr lang="en-US" sz="1050" b="0" i="0" u="none" strike="noStrike" cap="none">
              <a:solidFill>
                <a:schemeClr val="dk2"/>
              </a:solidFill>
              <a:latin typeface="Georgia"/>
              <a:ea typeface="Georgia"/>
              <a:cs typeface="Georgia"/>
              <a:sym typeface="Georg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u avec légende">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457201" y="204787"/>
            <a:ext cx="3008313" cy="871538"/>
          </a:xfrm>
          <a:prstGeom prst="rect">
            <a:avLst/>
          </a:prstGeom>
          <a:solidFill>
            <a:schemeClr val="lt2"/>
          </a:solidFill>
          <a:ln>
            <a:noFill/>
          </a:ln>
        </p:spPr>
        <p:txBody>
          <a:bodyPr wrap="square" lIns="91425" tIns="91425" rIns="91425" bIns="91425" anchor="ctr" anchorCtr="0"/>
          <a:lstStyle>
            <a:lvl1pPr marL="0" marR="0" lvl="0" indent="0" algn="ctr" rtl="0">
              <a:spcBef>
                <a:spcPts val="0"/>
              </a:spcBef>
              <a:buClr>
                <a:schemeClr val="lt1"/>
              </a:buClr>
              <a:buSzPts val="2400"/>
              <a:buFont typeface="Ultra"/>
              <a:buNone/>
              <a:defRPr sz="2400" b="0" i="0" u="none" strike="noStrike" cap="none">
                <a:solidFill>
                  <a:schemeClr val="lt1"/>
                </a:solidFill>
                <a:latin typeface="Ultra"/>
                <a:ea typeface="Ultra"/>
                <a:cs typeface="Ultra"/>
                <a:sym typeface="Ultra"/>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57" name="Shape 57"/>
          <p:cNvSpPr txBox="1">
            <a:spLocks noGrp="1"/>
          </p:cNvSpPr>
          <p:nvPr>
            <p:ph type="body" idx="1"/>
          </p:nvPr>
        </p:nvSpPr>
        <p:spPr>
          <a:xfrm>
            <a:off x="3575050" y="204788"/>
            <a:ext cx="5111750" cy="4389835"/>
          </a:xfrm>
          <a:prstGeom prst="rect">
            <a:avLst/>
          </a:prstGeom>
          <a:noFill/>
          <a:ln>
            <a:noFill/>
          </a:ln>
        </p:spPr>
        <p:txBody>
          <a:bodyPr wrap="square" lIns="91425" tIns="91425" rIns="91425" bIns="91425" anchor="t" anchorCtr="0"/>
          <a:lstStyle>
            <a:lvl1pPr marL="342900" marR="0" lvl="0" indent="-342900" algn="ctr" rtl="0">
              <a:spcBef>
                <a:spcPts val="480"/>
              </a:spcBef>
              <a:buClr>
                <a:schemeClr val="dk1"/>
              </a:buClr>
              <a:buSzPts val="2400"/>
              <a:buFont typeface="Arial"/>
              <a:buNone/>
              <a:defRPr sz="2400" b="0" i="0" u="none" strike="noStrike" cap="none">
                <a:solidFill>
                  <a:schemeClr val="dk1"/>
                </a:solidFill>
                <a:latin typeface="Ultra"/>
                <a:ea typeface="Ultra"/>
                <a:cs typeface="Ultra"/>
                <a:sym typeface="Ultra"/>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Georgia"/>
                <a:ea typeface="Georgia"/>
                <a:cs typeface="Georgia"/>
                <a:sym typeface="Georgia"/>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Georgia"/>
                <a:ea typeface="Georgia"/>
                <a:cs typeface="Georgia"/>
                <a:sym typeface="Georgia"/>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9pPr>
          </a:lstStyle>
          <a:p>
            <a:endParaRPr/>
          </a:p>
        </p:txBody>
      </p:sp>
      <p:sp>
        <p:nvSpPr>
          <p:cNvPr id="58" name="Shape 58"/>
          <p:cNvSpPr txBox="1">
            <a:spLocks noGrp="1"/>
          </p:cNvSpPr>
          <p:nvPr>
            <p:ph type="body" idx="2"/>
          </p:nvPr>
        </p:nvSpPr>
        <p:spPr>
          <a:xfrm>
            <a:off x="457201" y="1076326"/>
            <a:ext cx="3008313" cy="3518297"/>
          </a:xfrm>
          <a:prstGeom prst="rect">
            <a:avLst/>
          </a:prstGeom>
          <a:noFill/>
          <a:ln>
            <a:noFill/>
          </a:ln>
        </p:spPr>
        <p:txBody>
          <a:bodyPr wrap="square" lIns="91425" tIns="91425" rIns="91425" bIns="91425" anchor="t" anchorCtr="0"/>
          <a:lstStyle>
            <a:lvl1pPr marL="0" marR="0" lvl="0" indent="0" algn="l" rtl="0">
              <a:spcBef>
                <a:spcPts val="280"/>
              </a:spcBef>
              <a:buClr>
                <a:schemeClr val="dk1"/>
              </a:buClr>
              <a:buSzPts val="1400"/>
              <a:buFont typeface="Arial"/>
              <a:buNone/>
              <a:defRPr sz="1400" b="1" i="1" u="none" strike="noStrike" cap="none">
                <a:solidFill>
                  <a:schemeClr val="dk1"/>
                </a:solidFill>
                <a:latin typeface="Georgia"/>
                <a:ea typeface="Georgia"/>
                <a:cs typeface="Georgia"/>
                <a:sym typeface="Georgia"/>
              </a:defRPr>
            </a:lvl1pPr>
            <a:lvl2pPr marL="457200" marR="0" lvl="1" indent="0" algn="l" rtl="0">
              <a:spcBef>
                <a:spcPts val="240"/>
              </a:spcBef>
              <a:buClr>
                <a:schemeClr val="dk1"/>
              </a:buClr>
              <a:buSzPts val="1200"/>
              <a:buFont typeface="Arial"/>
              <a:buNone/>
              <a:defRPr sz="1200" b="0" i="0" u="none" strike="noStrike" cap="none">
                <a:solidFill>
                  <a:schemeClr val="dk1"/>
                </a:solidFill>
                <a:latin typeface="Georgia"/>
                <a:ea typeface="Georgia"/>
                <a:cs typeface="Georgia"/>
                <a:sym typeface="Georgia"/>
              </a:defRPr>
            </a:lvl2pPr>
            <a:lvl3pPr marL="914400" marR="0" lvl="2" indent="0" algn="l" rtl="0">
              <a:spcBef>
                <a:spcPts val="200"/>
              </a:spcBef>
              <a:buClr>
                <a:schemeClr val="dk1"/>
              </a:buClr>
              <a:buSzPts val="1000"/>
              <a:buFont typeface="Arial"/>
              <a:buNone/>
              <a:defRPr sz="1000" b="0" i="0" u="none" strike="noStrike" cap="none">
                <a:solidFill>
                  <a:schemeClr val="dk1"/>
                </a:solidFill>
                <a:latin typeface="Georgia"/>
                <a:ea typeface="Georgia"/>
                <a:cs typeface="Georgia"/>
                <a:sym typeface="Georgia"/>
              </a:defRPr>
            </a:lvl3pPr>
            <a:lvl4pPr marL="1371600" marR="0" lvl="3" indent="0" algn="l" rtl="0">
              <a:spcBef>
                <a:spcPts val="180"/>
              </a:spcBef>
              <a:buClr>
                <a:schemeClr val="dk1"/>
              </a:buClr>
              <a:buSzPts val="900"/>
              <a:buFont typeface="Arial"/>
              <a:buNone/>
              <a:defRPr sz="900" b="0" i="0" u="none" strike="noStrike" cap="none">
                <a:solidFill>
                  <a:schemeClr val="dk1"/>
                </a:solidFill>
                <a:latin typeface="Georgia"/>
                <a:ea typeface="Georgia"/>
                <a:cs typeface="Georgia"/>
                <a:sym typeface="Georgia"/>
              </a:defRPr>
            </a:lvl4pPr>
            <a:lvl5pPr marL="1828800" marR="0" lvl="4" indent="0" algn="l" rtl="0">
              <a:spcBef>
                <a:spcPts val="180"/>
              </a:spcBef>
              <a:buClr>
                <a:schemeClr val="dk1"/>
              </a:buClr>
              <a:buSzPts val="900"/>
              <a:buFont typeface="Arial"/>
              <a:buNone/>
              <a:defRPr sz="900" b="0" i="0" u="none" strike="noStrike" cap="none">
                <a:solidFill>
                  <a:schemeClr val="dk1"/>
                </a:solidFill>
                <a:latin typeface="Georgia"/>
                <a:ea typeface="Georgia"/>
                <a:cs typeface="Georgia"/>
                <a:sym typeface="Georgia"/>
              </a:defRPr>
            </a:lvl5pPr>
            <a:lvl6pPr marL="2286000" marR="0" lvl="5" indent="0" algn="l" rtl="0">
              <a:spcBef>
                <a:spcPts val="180"/>
              </a:spcBef>
              <a:buClr>
                <a:schemeClr val="dk1"/>
              </a:buClr>
              <a:buSzPts val="900"/>
              <a:buFont typeface="Arial"/>
              <a:buNone/>
              <a:defRPr sz="900" b="0" i="0" u="none" strike="noStrike" cap="none">
                <a:solidFill>
                  <a:schemeClr val="dk1"/>
                </a:solidFill>
                <a:latin typeface="Georgia"/>
                <a:ea typeface="Georgia"/>
                <a:cs typeface="Georgia"/>
                <a:sym typeface="Georgia"/>
              </a:defRPr>
            </a:lvl6pPr>
            <a:lvl7pPr marL="2743200" marR="0" lvl="6" indent="0" algn="l" rtl="0">
              <a:spcBef>
                <a:spcPts val="180"/>
              </a:spcBef>
              <a:buClr>
                <a:schemeClr val="dk1"/>
              </a:buClr>
              <a:buSzPts val="900"/>
              <a:buFont typeface="Arial"/>
              <a:buNone/>
              <a:defRPr sz="900" b="0" i="0" u="none" strike="noStrike" cap="none">
                <a:solidFill>
                  <a:schemeClr val="dk1"/>
                </a:solidFill>
                <a:latin typeface="Georgia"/>
                <a:ea typeface="Georgia"/>
                <a:cs typeface="Georgia"/>
                <a:sym typeface="Georgia"/>
              </a:defRPr>
            </a:lvl7pPr>
            <a:lvl8pPr marL="3200400" marR="0" lvl="7" indent="0" algn="l" rtl="0">
              <a:spcBef>
                <a:spcPts val="180"/>
              </a:spcBef>
              <a:buClr>
                <a:schemeClr val="dk1"/>
              </a:buClr>
              <a:buSzPts val="900"/>
              <a:buFont typeface="Arial"/>
              <a:buNone/>
              <a:defRPr sz="900" b="0" i="0" u="none" strike="noStrike" cap="none">
                <a:solidFill>
                  <a:schemeClr val="dk1"/>
                </a:solidFill>
                <a:latin typeface="Georgia"/>
                <a:ea typeface="Georgia"/>
                <a:cs typeface="Georgia"/>
                <a:sym typeface="Georgia"/>
              </a:defRPr>
            </a:lvl8pPr>
            <a:lvl9pPr marL="3657600" marR="0" lvl="8" indent="0" algn="l" rtl="0">
              <a:spcBef>
                <a:spcPts val="180"/>
              </a:spcBef>
              <a:buClr>
                <a:schemeClr val="dk1"/>
              </a:buClr>
              <a:buSzPts val="900"/>
              <a:buFont typeface="Arial"/>
              <a:buNone/>
              <a:defRPr sz="900" b="0" i="0" u="none" strike="noStrike" cap="none">
                <a:solidFill>
                  <a:schemeClr val="dk1"/>
                </a:solidFill>
                <a:latin typeface="Georgia"/>
                <a:ea typeface="Georgia"/>
                <a:cs typeface="Georgia"/>
                <a:sym typeface="Georgia"/>
              </a:defRPr>
            </a:lvl9pPr>
          </a:lstStyle>
          <a:p>
            <a:endParaRPr/>
          </a:p>
        </p:txBody>
      </p:sp>
      <p:sp>
        <p:nvSpPr>
          <p:cNvPr id="59" name="Shape 59"/>
          <p:cNvSpPr txBox="1">
            <a:spLocks noGrp="1"/>
          </p:cNvSpPr>
          <p:nvPr>
            <p:ph type="dt" idx="10"/>
          </p:nvPr>
        </p:nvSpPr>
        <p:spPr>
          <a:xfrm>
            <a:off x="107504" y="4767263"/>
            <a:ext cx="2133600" cy="273844"/>
          </a:xfrm>
          <a:prstGeom prst="rect">
            <a:avLst/>
          </a:prstGeom>
          <a:noFill/>
          <a:ln>
            <a:noFill/>
          </a:ln>
        </p:spPr>
        <p:txBody>
          <a:bodyPr wrap="square" lIns="91425" tIns="91425" rIns="91425" bIns="91425" anchor="t" anchorCtr="0"/>
          <a:lstStyle>
            <a:lvl1pPr marL="0" marR="0" lvl="0" indent="0" algn="l" rtl="0">
              <a:spcBef>
                <a:spcPts val="0"/>
              </a:spcBef>
              <a:buSzPts val="1400"/>
              <a:buNone/>
              <a:defRPr sz="1050" b="0" i="0" u="none" strike="noStrike" cap="none">
                <a:solidFill>
                  <a:schemeClr val="dk2"/>
                </a:solidFill>
                <a:latin typeface="Georgia"/>
                <a:ea typeface="Georgia"/>
                <a:cs typeface="Georgia"/>
                <a:sym typeface="Georgia"/>
              </a:defRPr>
            </a:lvl1pPr>
            <a:lvl2pPr marL="457200" marR="0" lvl="1" indent="0" algn="l" rtl="0">
              <a:spcBef>
                <a:spcPts val="0"/>
              </a:spcBef>
              <a:buSzPts val="1400"/>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SzPts val="1400"/>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SzPts val="1400"/>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SzPts val="1400"/>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SzPts val="1400"/>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SzPts val="1400"/>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SzPts val="1400"/>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SzPts val="1400"/>
              <a:buNone/>
              <a:defRPr sz="1800" b="0" i="0" u="none" strike="noStrike" cap="none">
                <a:solidFill>
                  <a:schemeClr val="dk1"/>
                </a:solidFill>
                <a:latin typeface="Georgia"/>
                <a:ea typeface="Georgia"/>
                <a:cs typeface="Georgia"/>
                <a:sym typeface="Georgia"/>
              </a:defRPr>
            </a:lvl9pPr>
          </a:lstStyle>
          <a:p>
            <a:endParaRPr/>
          </a:p>
        </p:txBody>
      </p:sp>
      <p:sp>
        <p:nvSpPr>
          <p:cNvPr id="60" name="Shape 60"/>
          <p:cNvSpPr txBox="1">
            <a:spLocks noGrp="1"/>
          </p:cNvSpPr>
          <p:nvPr>
            <p:ph type="ftr" idx="11"/>
          </p:nvPr>
        </p:nvSpPr>
        <p:spPr>
          <a:xfrm>
            <a:off x="3124200" y="4767263"/>
            <a:ext cx="2895600" cy="273844"/>
          </a:xfrm>
          <a:prstGeom prst="rect">
            <a:avLst/>
          </a:prstGeom>
          <a:noFill/>
          <a:ln>
            <a:noFill/>
          </a:ln>
        </p:spPr>
        <p:txBody>
          <a:bodyPr wrap="square" lIns="91425" tIns="91425" rIns="91425" bIns="91425" anchor="t" anchorCtr="0"/>
          <a:lstStyle>
            <a:lvl1pPr marL="0" marR="0" lvl="0" indent="0" algn="l" rtl="0">
              <a:spcBef>
                <a:spcPts val="0"/>
              </a:spcBef>
              <a:buSzPts val="1400"/>
              <a:buNone/>
              <a:defRPr sz="1050" b="0" i="0" u="none" strike="noStrike" cap="none">
                <a:solidFill>
                  <a:schemeClr val="dk2"/>
                </a:solidFill>
                <a:latin typeface="Georgia"/>
                <a:ea typeface="Georgia"/>
                <a:cs typeface="Georgia"/>
                <a:sym typeface="Georgia"/>
              </a:defRPr>
            </a:lvl1pPr>
            <a:lvl2pPr marL="457200" marR="0" lvl="1" indent="0" algn="l" rtl="0">
              <a:spcBef>
                <a:spcPts val="0"/>
              </a:spcBef>
              <a:buSzPts val="1400"/>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SzPts val="1400"/>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SzPts val="1400"/>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SzPts val="1400"/>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SzPts val="1400"/>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SzPts val="1400"/>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SzPts val="1400"/>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SzPts val="1400"/>
              <a:buNone/>
              <a:defRPr sz="1800" b="0" i="0" u="none" strike="noStrike" cap="none">
                <a:solidFill>
                  <a:schemeClr val="dk1"/>
                </a:solidFill>
                <a:latin typeface="Georgia"/>
                <a:ea typeface="Georgia"/>
                <a:cs typeface="Georgia"/>
                <a:sym typeface="Georgia"/>
              </a:defRPr>
            </a:lvl9pPr>
          </a:lstStyle>
          <a:p>
            <a:endParaRPr/>
          </a:p>
        </p:txBody>
      </p:sp>
      <p:sp>
        <p:nvSpPr>
          <p:cNvPr id="61" name="Shape 61"/>
          <p:cNvSpPr txBox="1">
            <a:spLocks noGrp="1"/>
          </p:cNvSpPr>
          <p:nvPr>
            <p:ph type="sldNum" idx="12"/>
          </p:nvPr>
        </p:nvSpPr>
        <p:spPr>
          <a:xfrm>
            <a:off x="6876256" y="4767263"/>
            <a:ext cx="2133600" cy="273844"/>
          </a:xfrm>
          <a:prstGeom prst="rect">
            <a:avLst/>
          </a:prstGeom>
          <a:noFill/>
          <a:ln>
            <a:noFill/>
          </a:ln>
        </p:spPr>
        <p:txBody>
          <a:bodyPr wrap="square" lIns="91425" tIns="45700" rIns="91425" bIns="45700" anchor="t" anchorCtr="0">
            <a:noAutofit/>
          </a:bodyPr>
          <a:lstStyle/>
          <a:p>
            <a:pPr marL="0" marR="0" lvl="0" indent="0" algn="l" rtl="0">
              <a:spcBef>
                <a:spcPts val="0"/>
              </a:spcBef>
              <a:buNone/>
            </a:pPr>
            <a:fld id="{00000000-1234-1234-1234-123412341234}" type="slidenum">
              <a:rPr lang="en-US" sz="1050" b="0" i="0" u="none" strike="noStrike" cap="none">
                <a:solidFill>
                  <a:schemeClr val="dk2"/>
                </a:solidFill>
                <a:latin typeface="Georgia"/>
                <a:ea typeface="Georgia"/>
                <a:cs typeface="Georgia"/>
                <a:sym typeface="Georgia"/>
              </a:rPr>
              <a:pPr marL="0" marR="0" lvl="0" indent="0" algn="l" rtl="0">
                <a:spcBef>
                  <a:spcPts val="0"/>
                </a:spcBef>
                <a:buNone/>
              </a:pPr>
              <a:t>‹#›</a:t>
            </a:fld>
            <a:endParaRPr lang="en-US" sz="1050" b="0" i="0" u="none" strike="noStrike" cap="none">
              <a:solidFill>
                <a:schemeClr val="dk2"/>
              </a:solidFill>
              <a:latin typeface="Georgia"/>
              <a:ea typeface="Georgia"/>
              <a:cs typeface="Georgia"/>
              <a:sym typeface="Georg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Image avec légende">
    <p:spTree>
      <p:nvGrpSpPr>
        <p:cNvPr id="1" name="Shape 62"/>
        <p:cNvGrpSpPr/>
        <p:nvPr/>
      </p:nvGrpSpPr>
      <p:grpSpPr>
        <a:xfrm>
          <a:off x="0" y="0"/>
          <a:ext cx="0" cy="0"/>
          <a:chOff x="0" y="0"/>
          <a:chExt cx="0" cy="0"/>
        </a:xfrm>
      </p:grpSpPr>
      <p:sp>
        <p:nvSpPr>
          <p:cNvPr id="63" name="Shape 63"/>
          <p:cNvSpPr>
            <a:spLocks noGrp="1"/>
          </p:cNvSpPr>
          <p:nvPr>
            <p:ph type="pic" idx="2"/>
          </p:nvPr>
        </p:nvSpPr>
        <p:spPr>
          <a:xfrm>
            <a:off x="0" y="0"/>
            <a:ext cx="9144000" cy="5143500"/>
          </a:xfrm>
          <a:prstGeom prst="rect">
            <a:avLst/>
          </a:prstGeom>
          <a:noFill/>
          <a:ln>
            <a:noFill/>
          </a:ln>
        </p:spPr>
        <p:txBody>
          <a:bodyPr wrap="square" lIns="91425" tIns="91425" rIns="91425" bIns="91425" anchor="t" anchorCtr="0"/>
          <a:lstStyle>
            <a:lvl1pPr marL="0" marR="0" lvl="0" indent="0" algn="l" rtl="0">
              <a:spcBef>
                <a:spcPts val="640"/>
              </a:spcBef>
              <a:buClr>
                <a:schemeClr val="dk1"/>
              </a:buClr>
              <a:buSzPts val="3200"/>
              <a:buFont typeface="Arial"/>
              <a:buNone/>
              <a:defRPr sz="3200" b="1" i="1" u="none" strike="noStrike" cap="none">
                <a:solidFill>
                  <a:schemeClr val="dk1"/>
                </a:solidFill>
                <a:latin typeface="Georgia"/>
                <a:ea typeface="Georgia"/>
                <a:cs typeface="Georgia"/>
                <a:sym typeface="Georgia"/>
              </a:defRPr>
            </a:lvl1pPr>
            <a:lvl2pPr marL="457200" marR="0" lvl="1" indent="0" algn="l" rtl="0">
              <a:spcBef>
                <a:spcPts val="560"/>
              </a:spcBef>
              <a:buClr>
                <a:schemeClr val="dk1"/>
              </a:buClr>
              <a:buSzPts val="2800"/>
              <a:buFont typeface="Arial"/>
              <a:buNone/>
              <a:defRPr sz="2800" b="0" i="0" u="none" strike="noStrike" cap="none">
                <a:solidFill>
                  <a:schemeClr val="dk1"/>
                </a:solidFill>
                <a:latin typeface="Georgia"/>
                <a:ea typeface="Georgia"/>
                <a:cs typeface="Georgia"/>
                <a:sym typeface="Georgia"/>
              </a:defRPr>
            </a:lvl2pPr>
            <a:lvl3pPr marL="914400" marR="0" lvl="2" indent="0" algn="l" rtl="0">
              <a:spcBef>
                <a:spcPts val="480"/>
              </a:spcBef>
              <a:buClr>
                <a:schemeClr val="dk1"/>
              </a:buClr>
              <a:buSzPts val="2400"/>
              <a:buFont typeface="Arial"/>
              <a:buNone/>
              <a:defRPr sz="2400" b="0" i="0" u="none" strike="noStrike" cap="none">
                <a:solidFill>
                  <a:schemeClr val="dk1"/>
                </a:solidFill>
                <a:latin typeface="Georgia"/>
                <a:ea typeface="Georgia"/>
                <a:cs typeface="Georgia"/>
                <a:sym typeface="Georgia"/>
              </a:defRPr>
            </a:lvl3pPr>
            <a:lvl4pPr marL="1371600" marR="0" lvl="3" indent="0" algn="l" rtl="0">
              <a:spcBef>
                <a:spcPts val="400"/>
              </a:spcBef>
              <a:buClr>
                <a:schemeClr val="dk1"/>
              </a:buClr>
              <a:buSzPts val="2000"/>
              <a:buFont typeface="Arial"/>
              <a:buNone/>
              <a:defRPr sz="2000" b="0" i="0" u="none" strike="noStrike" cap="none">
                <a:solidFill>
                  <a:schemeClr val="dk1"/>
                </a:solidFill>
                <a:latin typeface="Georgia"/>
                <a:ea typeface="Georgia"/>
                <a:cs typeface="Georgia"/>
                <a:sym typeface="Georgia"/>
              </a:defRPr>
            </a:lvl4pPr>
            <a:lvl5pPr marL="1828800" marR="0" lvl="4" indent="0" algn="l" rtl="0">
              <a:spcBef>
                <a:spcPts val="400"/>
              </a:spcBef>
              <a:buClr>
                <a:schemeClr val="dk1"/>
              </a:buClr>
              <a:buSzPts val="2000"/>
              <a:buFont typeface="Arial"/>
              <a:buNone/>
              <a:defRPr sz="2000" b="0" i="0" u="none" strike="noStrike" cap="none">
                <a:solidFill>
                  <a:schemeClr val="dk1"/>
                </a:solidFill>
                <a:latin typeface="Georgia"/>
                <a:ea typeface="Georgia"/>
                <a:cs typeface="Georgia"/>
                <a:sym typeface="Georgia"/>
              </a:defRPr>
            </a:lvl5pPr>
            <a:lvl6pPr marL="2286000" marR="0" lvl="5" indent="0" algn="l" rtl="0">
              <a:spcBef>
                <a:spcPts val="400"/>
              </a:spcBef>
              <a:buClr>
                <a:schemeClr val="dk1"/>
              </a:buClr>
              <a:buSzPts val="2000"/>
              <a:buFont typeface="Arial"/>
              <a:buNone/>
              <a:defRPr sz="2000" b="0" i="0" u="none" strike="noStrike" cap="none">
                <a:solidFill>
                  <a:schemeClr val="dk1"/>
                </a:solidFill>
                <a:latin typeface="Georgia"/>
                <a:ea typeface="Georgia"/>
                <a:cs typeface="Georgia"/>
                <a:sym typeface="Georgia"/>
              </a:defRPr>
            </a:lvl6pPr>
            <a:lvl7pPr marL="2743200" marR="0" lvl="6" indent="0" algn="l" rtl="0">
              <a:spcBef>
                <a:spcPts val="400"/>
              </a:spcBef>
              <a:buClr>
                <a:schemeClr val="dk1"/>
              </a:buClr>
              <a:buSzPts val="2000"/>
              <a:buFont typeface="Arial"/>
              <a:buNone/>
              <a:defRPr sz="2000" b="0" i="0" u="none" strike="noStrike" cap="none">
                <a:solidFill>
                  <a:schemeClr val="dk1"/>
                </a:solidFill>
                <a:latin typeface="Georgia"/>
                <a:ea typeface="Georgia"/>
                <a:cs typeface="Georgia"/>
                <a:sym typeface="Georgia"/>
              </a:defRPr>
            </a:lvl7pPr>
            <a:lvl8pPr marL="3200400" marR="0" lvl="7" indent="0" algn="l" rtl="0">
              <a:spcBef>
                <a:spcPts val="400"/>
              </a:spcBef>
              <a:buClr>
                <a:schemeClr val="dk1"/>
              </a:buClr>
              <a:buSzPts val="2000"/>
              <a:buFont typeface="Arial"/>
              <a:buNone/>
              <a:defRPr sz="2000" b="0" i="0" u="none" strike="noStrike" cap="none">
                <a:solidFill>
                  <a:schemeClr val="dk1"/>
                </a:solidFill>
                <a:latin typeface="Georgia"/>
                <a:ea typeface="Georgia"/>
                <a:cs typeface="Georgia"/>
                <a:sym typeface="Georgia"/>
              </a:defRPr>
            </a:lvl8pPr>
            <a:lvl9pPr marL="3657600" marR="0" lvl="8" indent="0" algn="l" rtl="0">
              <a:spcBef>
                <a:spcPts val="400"/>
              </a:spcBef>
              <a:buClr>
                <a:schemeClr val="dk1"/>
              </a:buClr>
              <a:buSzPts val="2000"/>
              <a:buFont typeface="Arial"/>
              <a:buNone/>
              <a:defRPr sz="2000" b="0" i="0" u="none" strike="noStrike" cap="none">
                <a:solidFill>
                  <a:schemeClr val="dk1"/>
                </a:solidFill>
                <a:latin typeface="Georgia"/>
                <a:ea typeface="Georgia"/>
                <a:cs typeface="Georgia"/>
                <a:sym typeface="Georgia"/>
              </a:defRPr>
            </a:lvl9pPr>
          </a:lstStyle>
          <a:p>
            <a:endParaRPr/>
          </a:p>
        </p:txBody>
      </p:sp>
      <p:sp>
        <p:nvSpPr>
          <p:cNvPr id="64" name="Shape 64"/>
          <p:cNvSpPr txBox="1">
            <a:spLocks noGrp="1"/>
          </p:cNvSpPr>
          <p:nvPr>
            <p:ph type="body" idx="1"/>
          </p:nvPr>
        </p:nvSpPr>
        <p:spPr>
          <a:xfrm>
            <a:off x="107504" y="4488383"/>
            <a:ext cx="5486400" cy="603647"/>
          </a:xfrm>
          <a:prstGeom prst="rect">
            <a:avLst/>
          </a:prstGeom>
          <a:noFill/>
          <a:ln>
            <a:noFill/>
          </a:ln>
        </p:spPr>
        <p:txBody>
          <a:bodyPr wrap="square" lIns="91425" tIns="91425" rIns="91425" bIns="91425" anchor="t" anchorCtr="0"/>
          <a:lstStyle>
            <a:lvl1pPr marL="0" marR="0" lvl="0" indent="0" algn="l" rtl="0">
              <a:spcBef>
                <a:spcPts val="280"/>
              </a:spcBef>
              <a:buClr>
                <a:schemeClr val="dk2"/>
              </a:buClr>
              <a:buSzPts val="1400"/>
              <a:buFont typeface="Arial"/>
              <a:buNone/>
              <a:defRPr sz="1400" b="1" i="1" u="none" strike="noStrike" cap="none">
                <a:solidFill>
                  <a:schemeClr val="dk2"/>
                </a:solidFill>
                <a:latin typeface="Georgia"/>
                <a:ea typeface="Georgia"/>
                <a:cs typeface="Georgia"/>
                <a:sym typeface="Georgia"/>
              </a:defRPr>
            </a:lvl1pPr>
            <a:lvl2pPr marL="457200" marR="0" lvl="1" indent="0" algn="l" rtl="0">
              <a:spcBef>
                <a:spcPts val="240"/>
              </a:spcBef>
              <a:buClr>
                <a:schemeClr val="dk1"/>
              </a:buClr>
              <a:buSzPts val="1200"/>
              <a:buFont typeface="Arial"/>
              <a:buNone/>
              <a:defRPr sz="1200" b="0" i="0" u="none" strike="noStrike" cap="none">
                <a:solidFill>
                  <a:schemeClr val="dk1"/>
                </a:solidFill>
                <a:latin typeface="Georgia"/>
                <a:ea typeface="Georgia"/>
                <a:cs typeface="Georgia"/>
                <a:sym typeface="Georgia"/>
              </a:defRPr>
            </a:lvl2pPr>
            <a:lvl3pPr marL="914400" marR="0" lvl="2" indent="0" algn="l" rtl="0">
              <a:spcBef>
                <a:spcPts val="200"/>
              </a:spcBef>
              <a:buClr>
                <a:schemeClr val="dk1"/>
              </a:buClr>
              <a:buSzPts val="1000"/>
              <a:buFont typeface="Arial"/>
              <a:buNone/>
              <a:defRPr sz="1000" b="0" i="0" u="none" strike="noStrike" cap="none">
                <a:solidFill>
                  <a:schemeClr val="dk1"/>
                </a:solidFill>
                <a:latin typeface="Georgia"/>
                <a:ea typeface="Georgia"/>
                <a:cs typeface="Georgia"/>
                <a:sym typeface="Georgia"/>
              </a:defRPr>
            </a:lvl3pPr>
            <a:lvl4pPr marL="1371600" marR="0" lvl="3" indent="0" algn="l" rtl="0">
              <a:spcBef>
                <a:spcPts val="180"/>
              </a:spcBef>
              <a:buClr>
                <a:schemeClr val="dk1"/>
              </a:buClr>
              <a:buSzPts val="900"/>
              <a:buFont typeface="Arial"/>
              <a:buNone/>
              <a:defRPr sz="900" b="0" i="0" u="none" strike="noStrike" cap="none">
                <a:solidFill>
                  <a:schemeClr val="dk1"/>
                </a:solidFill>
                <a:latin typeface="Georgia"/>
                <a:ea typeface="Georgia"/>
                <a:cs typeface="Georgia"/>
                <a:sym typeface="Georgia"/>
              </a:defRPr>
            </a:lvl4pPr>
            <a:lvl5pPr marL="1828800" marR="0" lvl="4" indent="0" algn="l" rtl="0">
              <a:spcBef>
                <a:spcPts val="180"/>
              </a:spcBef>
              <a:buClr>
                <a:schemeClr val="dk1"/>
              </a:buClr>
              <a:buSzPts val="900"/>
              <a:buFont typeface="Arial"/>
              <a:buNone/>
              <a:defRPr sz="900" b="0" i="0" u="none" strike="noStrike" cap="none">
                <a:solidFill>
                  <a:schemeClr val="dk1"/>
                </a:solidFill>
                <a:latin typeface="Georgia"/>
                <a:ea typeface="Georgia"/>
                <a:cs typeface="Georgia"/>
                <a:sym typeface="Georgia"/>
              </a:defRPr>
            </a:lvl5pPr>
            <a:lvl6pPr marL="2286000" marR="0" lvl="5" indent="0" algn="l" rtl="0">
              <a:spcBef>
                <a:spcPts val="180"/>
              </a:spcBef>
              <a:buClr>
                <a:schemeClr val="dk1"/>
              </a:buClr>
              <a:buSzPts val="900"/>
              <a:buFont typeface="Arial"/>
              <a:buNone/>
              <a:defRPr sz="900" b="0" i="0" u="none" strike="noStrike" cap="none">
                <a:solidFill>
                  <a:schemeClr val="dk1"/>
                </a:solidFill>
                <a:latin typeface="Georgia"/>
                <a:ea typeface="Georgia"/>
                <a:cs typeface="Georgia"/>
                <a:sym typeface="Georgia"/>
              </a:defRPr>
            </a:lvl6pPr>
            <a:lvl7pPr marL="2743200" marR="0" lvl="6" indent="0" algn="l" rtl="0">
              <a:spcBef>
                <a:spcPts val="180"/>
              </a:spcBef>
              <a:buClr>
                <a:schemeClr val="dk1"/>
              </a:buClr>
              <a:buSzPts val="900"/>
              <a:buFont typeface="Arial"/>
              <a:buNone/>
              <a:defRPr sz="900" b="0" i="0" u="none" strike="noStrike" cap="none">
                <a:solidFill>
                  <a:schemeClr val="dk1"/>
                </a:solidFill>
                <a:latin typeface="Georgia"/>
                <a:ea typeface="Georgia"/>
                <a:cs typeface="Georgia"/>
                <a:sym typeface="Georgia"/>
              </a:defRPr>
            </a:lvl7pPr>
            <a:lvl8pPr marL="3200400" marR="0" lvl="7" indent="0" algn="l" rtl="0">
              <a:spcBef>
                <a:spcPts val="180"/>
              </a:spcBef>
              <a:buClr>
                <a:schemeClr val="dk1"/>
              </a:buClr>
              <a:buSzPts val="900"/>
              <a:buFont typeface="Arial"/>
              <a:buNone/>
              <a:defRPr sz="900" b="0" i="0" u="none" strike="noStrike" cap="none">
                <a:solidFill>
                  <a:schemeClr val="dk1"/>
                </a:solidFill>
                <a:latin typeface="Georgia"/>
                <a:ea typeface="Georgia"/>
                <a:cs typeface="Georgia"/>
                <a:sym typeface="Georgia"/>
              </a:defRPr>
            </a:lvl8pPr>
            <a:lvl9pPr marL="3657600" marR="0" lvl="8" indent="0" algn="l" rtl="0">
              <a:spcBef>
                <a:spcPts val="180"/>
              </a:spcBef>
              <a:buClr>
                <a:schemeClr val="dk1"/>
              </a:buClr>
              <a:buSzPts val="900"/>
              <a:buFont typeface="Arial"/>
              <a:buNone/>
              <a:defRPr sz="900" b="0" i="0" u="none" strike="noStrike" cap="none">
                <a:solidFill>
                  <a:schemeClr val="dk1"/>
                </a:solidFill>
                <a:latin typeface="Georgia"/>
                <a:ea typeface="Georgia"/>
                <a:cs typeface="Georgia"/>
                <a:sym typeface="Georgia"/>
              </a:defRPr>
            </a:lvl9pPr>
          </a:lstStyle>
          <a:p>
            <a:endParaRPr/>
          </a:p>
        </p:txBody>
      </p:sp>
      <p:sp>
        <p:nvSpPr>
          <p:cNvPr id="65" name="Shape 65"/>
          <p:cNvSpPr txBox="1">
            <a:spLocks noGrp="1"/>
          </p:cNvSpPr>
          <p:nvPr>
            <p:ph type="dt" idx="10"/>
          </p:nvPr>
        </p:nvSpPr>
        <p:spPr>
          <a:xfrm>
            <a:off x="107504" y="4767263"/>
            <a:ext cx="2133600" cy="273844"/>
          </a:xfrm>
          <a:prstGeom prst="rect">
            <a:avLst/>
          </a:prstGeom>
          <a:noFill/>
          <a:ln>
            <a:noFill/>
          </a:ln>
        </p:spPr>
        <p:txBody>
          <a:bodyPr wrap="square" lIns="91425" tIns="91425" rIns="91425" bIns="91425" anchor="t" anchorCtr="0"/>
          <a:lstStyle>
            <a:lvl1pPr marL="0" marR="0" lvl="0" indent="0" algn="l" rtl="0">
              <a:spcBef>
                <a:spcPts val="0"/>
              </a:spcBef>
              <a:buSzPts val="1400"/>
              <a:buNone/>
              <a:defRPr sz="1050" b="0" i="0" u="none" strike="noStrike" cap="none">
                <a:solidFill>
                  <a:schemeClr val="dk2"/>
                </a:solidFill>
                <a:latin typeface="Georgia"/>
                <a:ea typeface="Georgia"/>
                <a:cs typeface="Georgia"/>
                <a:sym typeface="Georgia"/>
              </a:defRPr>
            </a:lvl1pPr>
            <a:lvl2pPr marL="457200" marR="0" lvl="1" indent="0" algn="l" rtl="0">
              <a:spcBef>
                <a:spcPts val="0"/>
              </a:spcBef>
              <a:buSzPts val="1400"/>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SzPts val="1400"/>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SzPts val="1400"/>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SzPts val="1400"/>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SzPts val="1400"/>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SzPts val="1400"/>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SzPts val="1400"/>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SzPts val="1400"/>
              <a:buNone/>
              <a:defRPr sz="1800" b="0" i="0" u="none" strike="noStrike" cap="none">
                <a:solidFill>
                  <a:schemeClr val="dk1"/>
                </a:solidFill>
                <a:latin typeface="Georgia"/>
                <a:ea typeface="Georgia"/>
                <a:cs typeface="Georgia"/>
                <a:sym typeface="Georgia"/>
              </a:defRPr>
            </a:lvl9pPr>
          </a:lstStyle>
          <a:p>
            <a:endParaRPr/>
          </a:p>
        </p:txBody>
      </p:sp>
      <p:sp>
        <p:nvSpPr>
          <p:cNvPr id="66" name="Shape 66"/>
          <p:cNvSpPr txBox="1">
            <a:spLocks noGrp="1"/>
          </p:cNvSpPr>
          <p:nvPr>
            <p:ph type="ftr" idx="11"/>
          </p:nvPr>
        </p:nvSpPr>
        <p:spPr>
          <a:xfrm>
            <a:off x="3124200" y="4767263"/>
            <a:ext cx="2895600" cy="273844"/>
          </a:xfrm>
          <a:prstGeom prst="rect">
            <a:avLst/>
          </a:prstGeom>
          <a:noFill/>
          <a:ln>
            <a:noFill/>
          </a:ln>
        </p:spPr>
        <p:txBody>
          <a:bodyPr wrap="square" lIns="91425" tIns="91425" rIns="91425" bIns="91425" anchor="t" anchorCtr="0"/>
          <a:lstStyle>
            <a:lvl1pPr marL="0" marR="0" lvl="0" indent="0" algn="l" rtl="0">
              <a:spcBef>
                <a:spcPts val="0"/>
              </a:spcBef>
              <a:buSzPts val="1400"/>
              <a:buNone/>
              <a:defRPr sz="1050" b="0" i="0" u="none" strike="noStrike" cap="none">
                <a:solidFill>
                  <a:schemeClr val="dk2"/>
                </a:solidFill>
                <a:latin typeface="Georgia"/>
                <a:ea typeface="Georgia"/>
                <a:cs typeface="Georgia"/>
                <a:sym typeface="Georgia"/>
              </a:defRPr>
            </a:lvl1pPr>
            <a:lvl2pPr marL="457200" marR="0" lvl="1" indent="0" algn="l" rtl="0">
              <a:spcBef>
                <a:spcPts val="0"/>
              </a:spcBef>
              <a:buSzPts val="1400"/>
              <a:buNone/>
              <a:defRPr sz="1800" b="0" i="0" u="none" strike="noStrike" cap="none">
                <a:solidFill>
                  <a:schemeClr val="dk1"/>
                </a:solidFill>
                <a:latin typeface="Georgia"/>
                <a:ea typeface="Georgia"/>
                <a:cs typeface="Georgia"/>
                <a:sym typeface="Georgia"/>
              </a:defRPr>
            </a:lvl2pPr>
            <a:lvl3pPr marL="914400" marR="0" lvl="2" indent="0" algn="l" rtl="0">
              <a:spcBef>
                <a:spcPts val="0"/>
              </a:spcBef>
              <a:buSzPts val="1400"/>
              <a:buNone/>
              <a:defRPr sz="1800" b="0" i="0" u="none" strike="noStrike" cap="none">
                <a:solidFill>
                  <a:schemeClr val="dk1"/>
                </a:solidFill>
                <a:latin typeface="Georgia"/>
                <a:ea typeface="Georgia"/>
                <a:cs typeface="Georgia"/>
                <a:sym typeface="Georgia"/>
              </a:defRPr>
            </a:lvl3pPr>
            <a:lvl4pPr marL="1371600" marR="0" lvl="3" indent="0" algn="l" rtl="0">
              <a:spcBef>
                <a:spcPts val="0"/>
              </a:spcBef>
              <a:buSzPts val="1400"/>
              <a:buNone/>
              <a:defRPr sz="1800" b="0" i="0" u="none" strike="noStrike" cap="none">
                <a:solidFill>
                  <a:schemeClr val="dk1"/>
                </a:solidFill>
                <a:latin typeface="Georgia"/>
                <a:ea typeface="Georgia"/>
                <a:cs typeface="Georgia"/>
                <a:sym typeface="Georgia"/>
              </a:defRPr>
            </a:lvl4pPr>
            <a:lvl5pPr marL="1828800" marR="0" lvl="4" indent="0" algn="l" rtl="0">
              <a:spcBef>
                <a:spcPts val="0"/>
              </a:spcBef>
              <a:buSzPts val="1400"/>
              <a:buNone/>
              <a:defRPr sz="1800" b="0" i="0" u="none" strike="noStrike" cap="none">
                <a:solidFill>
                  <a:schemeClr val="dk1"/>
                </a:solidFill>
                <a:latin typeface="Georgia"/>
                <a:ea typeface="Georgia"/>
                <a:cs typeface="Georgia"/>
                <a:sym typeface="Georgia"/>
              </a:defRPr>
            </a:lvl5pPr>
            <a:lvl6pPr marL="2286000" marR="0" lvl="5" indent="0" algn="l" rtl="0">
              <a:spcBef>
                <a:spcPts val="0"/>
              </a:spcBef>
              <a:buSzPts val="1400"/>
              <a:buNone/>
              <a:defRPr sz="1800" b="0" i="0" u="none" strike="noStrike" cap="none">
                <a:solidFill>
                  <a:schemeClr val="dk1"/>
                </a:solidFill>
                <a:latin typeface="Georgia"/>
                <a:ea typeface="Georgia"/>
                <a:cs typeface="Georgia"/>
                <a:sym typeface="Georgia"/>
              </a:defRPr>
            </a:lvl6pPr>
            <a:lvl7pPr marL="2743200" marR="0" lvl="6" indent="0" algn="l" rtl="0">
              <a:spcBef>
                <a:spcPts val="0"/>
              </a:spcBef>
              <a:buSzPts val="1400"/>
              <a:buNone/>
              <a:defRPr sz="1800" b="0" i="0" u="none" strike="noStrike" cap="none">
                <a:solidFill>
                  <a:schemeClr val="dk1"/>
                </a:solidFill>
                <a:latin typeface="Georgia"/>
                <a:ea typeface="Georgia"/>
                <a:cs typeface="Georgia"/>
                <a:sym typeface="Georgia"/>
              </a:defRPr>
            </a:lvl7pPr>
            <a:lvl8pPr marL="3200400" marR="0" lvl="7" indent="0" algn="l" rtl="0">
              <a:spcBef>
                <a:spcPts val="0"/>
              </a:spcBef>
              <a:buSzPts val="1400"/>
              <a:buNone/>
              <a:defRPr sz="1800" b="0" i="0" u="none" strike="noStrike" cap="none">
                <a:solidFill>
                  <a:schemeClr val="dk1"/>
                </a:solidFill>
                <a:latin typeface="Georgia"/>
                <a:ea typeface="Georgia"/>
                <a:cs typeface="Georgia"/>
                <a:sym typeface="Georgia"/>
              </a:defRPr>
            </a:lvl8pPr>
            <a:lvl9pPr marL="3657600" marR="0" lvl="8" indent="0" algn="l" rtl="0">
              <a:spcBef>
                <a:spcPts val="0"/>
              </a:spcBef>
              <a:buSzPts val="1400"/>
              <a:buNone/>
              <a:defRPr sz="1800" b="0" i="0" u="none" strike="noStrike" cap="none">
                <a:solidFill>
                  <a:schemeClr val="dk1"/>
                </a:solidFill>
                <a:latin typeface="Georgia"/>
                <a:ea typeface="Georgia"/>
                <a:cs typeface="Georgia"/>
                <a:sym typeface="Georgia"/>
              </a:defRPr>
            </a:lvl9pPr>
          </a:lstStyle>
          <a:p>
            <a:endParaRPr/>
          </a:p>
        </p:txBody>
      </p:sp>
      <p:sp>
        <p:nvSpPr>
          <p:cNvPr id="67" name="Shape 67"/>
          <p:cNvSpPr txBox="1">
            <a:spLocks noGrp="1"/>
          </p:cNvSpPr>
          <p:nvPr>
            <p:ph type="sldNum" idx="12"/>
          </p:nvPr>
        </p:nvSpPr>
        <p:spPr>
          <a:xfrm>
            <a:off x="6876256" y="4767263"/>
            <a:ext cx="2133600" cy="273844"/>
          </a:xfrm>
          <a:prstGeom prst="rect">
            <a:avLst/>
          </a:prstGeom>
          <a:noFill/>
          <a:ln>
            <a:noFill/>
          </a:ln>
        </p:spPr>
        <p:txBody>
          <a:bodyPr wrap="square" lIns="91425" tIns="45700" rIns="91425" bIns="45700" anchor="t" anchorCtr="0">
            <a:noAutofit/>
          </a:bodyPr>
          <a:lstStyle/>
          <a:p>
            <a:pPr marL="0" marR="0" lvl="0" indent="0" algn="l" rtl="0">
              <a:spcBef>
                <a:spcPts val="0"/>
              </a:spcBef>
              <a:buNone/>
            </a:pPr>
            <a:fld id="{00000000-1234-1234-1234-123412341234}" type="slidenum">
              <a:rPr lang="en-US" sz="1050" b="0" i="0" u="none" strike="noStrike" cap="none">
                <a:solidFill>
                  <a:schemeClr val="dk2"/>
                </a:solidFill>
                <a:latin typeface="Georgia"/>
                <a:ea typeface="Georgia"/>
                <a:cs typeface="Georgia"/>
                <a:sym typeface="Georgia"/>
              </a:rPr>
              <a:pPr marL="0" marR="0" lvl="0" indent="0" algn="l" rtl="0">
                <a:spcBef>
                  <a:spcPts val="0"/>
                </a:spcBef>
                <a:buNone/>
              </a:pPr>
              <a:t>‹#›</a:t>
            </a:fld>
            <a:endParaRPr lang="en-US" sz="1050" b="0" i="0" u="none" strike="noStrike" cap="none">
              <a:solidFill>
                <a:schemeClr val="dk2"/>
              </a:solidFill>
              <a:latin typeface="Georgia"/>
              <a:ea typeface="Georgia"/>
              <a:cs typeface="Georgia"/>
              <a:sym typeface="Georgi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05978"/>
            <a:ext cx="8229600" cy="85725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Ultra"/>
              <a:buNone/>
              <a:defRPr sz="4400" b="0" i="0" u="none" strike="noStrike" cap="none">
                <a:solidFill>
                  <a:schemeClr val="dk1"/>
                </a:solidFill>
                <a:latin typeface="Ultra"/>
                <a:ea typeface="Ultra"/>
                <a:cs typeface="Ultra"/>
                <a:sym typeface="Ultra"/>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1" name="Shape 11"/>
          <p:cNvSpPr txBox="1">
            <a:spLocks noGrp="1"/>
          </p:cNvSpPr>
          <p:nvPr>
            <p:ph type="body" idx="1"/>
          </p:nvPr>
        </p:nvSpPr>
        <p:spPr>
          <a:xfrm>
            <a:off x="457200" y="1200151"/>
            <a:ext cx="8229600" cy="3394472"/>
          </a:xfrm>
          <a:prstGeom prst="rect">
            <a:avLst/>
          </a:prstGeom>
          <a:noFill/>
          <a:ln>
            <a:noFill/>
          </a:ln>
        </p:spPr>
        <p:txBody>
          <a:bodyPr wrap="square" lIns="91425" tIns="91425" rIns="91425" bIns="91425" anchor="t" anchorCtr="0"/>
          <a:lstStyle>
            <a:lvl1pPr marL="342900" marR="0" lvl="0" indent="-190500" algn="l" rtl="0">
              <a:spcBef>
                <a:spcPts val="480"/>
              </a:spcBef>
              <a:buClr>
                <a:schemeClr val="dk1"/>
              </a:buClr>
              <a:buSzPts val="2400"/>
              <a:buFont typeface="Arial"/>
              <a:buChar char="•"/>
              <a:defRPr sz="2400" b="1" i="1" u="none" strike="noStrike" cap="none">
                <a:solidFill>
                  <a:schemeClr val="dk1"/>
                </a:solidFill>
                <a:latin typeface="Georgia"/>
                <a:ea typeface="Georgia"/>
                <a:cs typeface="Georgia"/>
                <a:sym typeface="Georgia"/>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Georgia"/>
                <a:ea typeface="Georgia"/>
                <a:cs typeface="Georgia"/>
                <a:sym typeface="Georgia"/>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Georgia"/>
                <a:ea typeface="Georgia"/>
                <a:cs typeface="Georgia"/>
                <a:sym typeface="Georgia"/>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Georgia"/>
                <a:ea typeface="Georgia"/>
                <a:cs typeface="Georgia"/>
                <a:sym typeface="Georgi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play.google.com/store/apps/details?id=com.cis.oth" TargetMode="External"/><Relationship Id="rId3" Type="http://schemas.openxmlformats.org/officeDocument/2006/relationships/image" Target="../media/image4.png"/><Relationship Id="rId7" Type="http://schemas.openxmlformats.org/officeDocument/2006/relationships/hyperlink" Target="https://play.google.com/store/apps/details?id=com.nitrome.leapday"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play.google.com/store/apps/details?id=com.frogmind.badland" TargetMode="External"/><Relationship Id="rId5" Type="http://schemas.openxmlformats.org/officeDocument/2006/relationships/hyperlink" Target="https://play.google.com/store/apps/details?id=com.smgstudio.onemoreline" TargetMode="External"/><Relationship Id="rId4" Type="http://schemas.openxmlformats.org/officeDocument/2006/relationships/hyperlink" Target="https://play.google.com/store/apps/details?id=net.peakgames.toonblast&amp;hl=en" TargetMode="External"/><Relationship Id="rId9"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s://youtu.be/lgsPWXpSLTc?t=45s"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457200" y="3128975"/>
            <a:ext cx="8229600" cy="1497300"/>
          </a:xfrm>
          <a:prstGeom prst="rect">
            <a:avLst/>
          </a:prstGeom>
          <a:noFill/>
          <a:ln>
            <a:noFill/>
          </a:ln>
        </p:spPr>
        <p:txBody>
          <a:bodyPr wrap="square" lIns="91425" tIns="45700" rIns="91425" bIns="45700" anchor="ctr" anchorCtr="0">
            <a:noAutofit/>
          </a:bodyPr>
          <a:lstStyle/>
          <a:p>
            <a:pPr marL="0" marR="0" lvl="1" indent="-406400" algn="ctr" rtl="0">
              <a:spcBef>
                <a:spcPts val="0"/>
              </a:spcBef>
              <a:spcAft>
                <a:spcPts val="0"/>
              </a:spcAft>
              <a:buClr>
                <a:schemeClr val="dk1"/>
              </a:buClr>
              <a:buSzPts val="6400"/>
              <a:buFont typeface="Arial"/>
              <a:buNone/>
            </a:pPr>
            <a:r>
              <a:rPr lang="en-US" sz="6400">
                <a:solidFill>
                  <a:srgbClr val="000000"/>
                </a:solidFill>
                <a:latin typeface="Tahoma"/>
                <a:ea typeface="Tahoma"/>
                <a:cs typeface="Tahoma"/>
                <a:sym typeface="Tahoma"/>
              </a:rPr>
              <a:t>G</a:t>
            </a:r>
            <a:r>
              <a:rPr lang="en-US" sz="6400" i="0" u="none" strike="noStrike" cap="none">
                <a:solidFill>
                  <a:srgbClr val="000000"/>
                </a:solidFill>
                <a:latin typeface="Tahoma"/>
                <a:ea typeface="Tahoma"/>
                <a:cs typeface="Tahoma"/>
                <a:sym typeface="Tahoma"/>
              </a:rPr>
              <a:t>roup Project Pitch</a:t>
            </a:r>
          </a:p>
        </p:txBody>
      </p:sp>
      <p:pic>
        <p:nvPicPr>
          <p:cNvPr id="86" name="Shape 86"/>
          <p:cNvPicPr preferRelativeResize="0"/>
          <p:nvPr/>
        </p:nvPicPr>
        <p:blipFill>
          <a:blip r:embed="rId3">
            <a:alphaModFix/>
          </a:blip>
          <a:stretch>
            <a:fillRect/>
          </a:stretch>
        </p:blipFill>
        <p:spPr>
          <a:xfrm>
            <a:off x="2971438" y="533400"/>
            <a:ext cx="3201120" cy="2595575"/>
          </a:xfrm>
          <a:prstGeom prst="rect">
            <a:avLst/>
          </a:prstGeom>
          <a:noFill/>
          <a:ln>
            <a:noFill/>
          </a:ln>
        </p:spPr>
      </p:pic>
      <p:sp>
        <p:nvSpPr>
          <p:cNvPr id="87" name="Shape 87"/>
          <p:cNvSpPr txBox="1">
            <a:spLocks noGrp="1"/>
          </p:cNvSpPr>
          <p:nvPr>
            <p:ph type="body" idx="1"/>
          </p:nvPr>
        </p:nvSpPr>
        <p:spPr>
          <a:xfrm>
            <a:off x="457200" y="3099916"/>
            <a:ext cx="8229600" cy="1497300"/>
          </a:xfrm>
          <a:prstGeom prst="rect">
            <a:avLst/>
          </a:prstGeom>
          <a:noFill/>
          <a:ln>
            <a:noFill/>
          </a:ln>
        </p:spPr>
        <p:txBody>
          <a:bodyPr wrap="square" lIns="91425" tIns="45700" rIns="91425" bIns="45700" anchor="ctr" anchorCtr="0">
            <a:noAutofit/>
          </a:bodyPr>
          <a:lstStyle/>
          <a:p>
            <a:pPr marL="0" marR="0" lvl="1" indent="-406400" algn="ctr" rtl="0">
              <a:spcBef>
                <a:spcPts val="0"/>
              </a:spcBef>
              <a:spcAft>
                <a:spcPts val="0"/>
              </a:spcAft>
              <a:buClr>
                <a:schemeClr val="dk1"/>
              </a:buClr>
              <a:buSzPts val="6400"/>
              <a:buFont typeface="Arial"/>
              <a:buNone/>
            </a:pPr>
            <a:r>
              <a:rPr lang="en-US" sz="6400">
                <a:solidFill>
                  <a:srgbClr val="E60012"/>
                </a:solidFill>
                <a:latin typeface="Tahoma"/>
                <a:ea typeface="Tahoma"/>
                <a:cs typeface="Tahoma"/>
                <a:sym typeface="Tahoma"/>
              </a:rPr>
              <a:t>G</a:t>
            </a:r>
            <a:r>
              <a:rPr lang="en-US" sz="6400" i="0" u="none" strike="noStrike" cap="none">
                <a:solidFill>
                  <a:srgbClr val="E60012"/>
                </a:solidFill>
                <a:latin typeface="Tahoma"/>
                <a:ea typeface="Tahoma"/>
                <a:cs typeface="Tahoma"/>
                <a:sym typeface="Tahoma"/>
              </a:rPr>
              <a:t>roup Project Pitch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Shape 176"/>
          <p:cNvPicPr preferRelativeResize="0"/>
          <p:nvPr/>
        </p:nvPicPr>
        <p:blipFill rotWithShape="1">
          <a:blip r:embed="rId3">
            <a:alphaModFix/>
          </a:blip>
          <a:srcRect l="11715" r="11715"/>
          <a:stretch/>
        </p:blipFill>
        <p:spPr>
          <a:xfrm>
            <a:off x="1" y="404525"/>
            <a:ext cx="9144000" cy="1123950"/>
          </a:xfrm>
          <a:prstGeom prst="rect">
            <a:avLst/>
          </a:prstGeom>
          <a:noFill/>
          <a:ln>
            <a:noFill/>
          </a:ln>
        </p:spPr>
      </p:pic>
      <p:sp>
        <p:nvSpPr>
          <p:cNvPr id="177" name="Shape 177"/>
          <p:cNvSpPr txBox="1"/>
          <p:nvPr/>
        </p:nvSpPr>
        <p:spPr>
          <a:xfrm>
            <a:off x="189925" y="550550"/>
            <a:ext cx="51564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3600" b="1">
                <a:latin typeface="Tahoma"/>
                <a:ea typeface="Tahoma"/>
                <a:cs typeface="Tahoma"/>
                <a:sym typeface="Tahoma"/>
              </a:rPr>
              <a:t>Other Games</a:t>
            </a:r>
          </a:p>
        </p:txBody>
      </p:sp>
      <p:sp>
        <p:nvSpPr>
          <p:cNvPr id="178" name="Shape 178"/>
          <p:cNvSpPr txBox="1"/>
          <p:nvPr/>
        </p:nvSpPr>
        <p:spPr>
          <a:xfrm>
            <a:off x="189924" y="1881025"/>
            <a:ext cx="8270700" cy="3168300"/>
          </a:xfrm>
          <a:prstGeom prst="rect">
            <a:avLst/>
          </a:prstGeom>
          <a:noFill/>
          <a:ln>
            <a:noFill/>
          </a:ln>
        </p:spPr>
        <p:txBody>
          <a:bodyPr wrap="square" lIns="91425" tIns="45700" rIns="91425" bIns="45700" anchor="t" anchorCtr="0">
            <a:noAutofit/>
          </a:bodyPr>
          <a:lstStyle/>
          <a:p>
            <a:pPr marL="0" marR="0" lvl="0" indent="0" algn="just" rtl="0">
              <a:spcBef>
                <a:spcPts val="360"/>
              </a:spcBef>
              <a:buNone/>
            </a:pPr>
            <a:r>
              <a:rPr lang="en-US" sz="1800">
                <a:solidFill>
                  <a:schemeClr val="dk1"/>
                </a:solidFill>
                <a:latin typeface="Tahoma"/>
                <a:ea typeface="Tahoma"/>
                <a:cs typeface="Tahoma"/>
                <a:sym typeface="Tahoma"/>
              </a:rPr>
              <a:t>Here’s a list of other one tap mechanics you could check out: </a:t>
            </a:r>
          </a:p>
          <a:p>
            <a:pPr marL="0" marR="0" lvl="0" indent="0" algn="just" rtl="0">
              <a:spcBef>
                <a:spcPts val="360"/>
              </a:spcBef>
              <a:buNone/>
            </a:pPr>
            <a:endParaRPr sz="1800">
              <a:solidFill>
                <a:schemeClr val="dk1"/>
              </a:solidFill>
              <a:latin typeface="Tahoma"/>
              <a:ea typeface="Tahoma"/>
              <a:cs typeface="Tahoma"/>
              <a:sym typeface="Tahoma"/>
            </a:endParaRPr>
          </a:p>
          <a:p>
            <a:pPr marL="457200" marR="0" lvl="0" indent="-342900" algn="just" rtl="0">
              <a:spcBef>
                <a:spcPts val="360"/>
              </a:spcBef>
              <a:spcAft>
                <a:spcPts val="0"/>
              </a:spcAft>
              <a:buSzPts val="1800"/>
              <a:buFont typeface="Tahoma"/>
              <a:buChar char="●"/>
            </a:pPr>
            <a:r>
              <a:rPr lang="en-US" sz="1800" u="sng">
                <a:solidFill>
                  <a:schemeClr val="hlink"/>
                </a:solidFill>
                <a:latin typeface="Tahoma"/>
                <a:ea typeface="Tahoma"/>
                <a:cs typeface="Tahoma"/>
                <a:sym typeface="Tahoma"/>
                <a:hlinkClick r:id="rId4"/>
              </a:rPr>
              <a:t>Toon Blast</a:t>
            </a:r>
          </a:p>
          <a:p>
            <a:pPr marL="457200" marR="0" lvl="0" indent="-342900" algn="just" rtl="0">
              <a:spcBef>
                <a:spcPts val="0"/>
              </a:spcBef>
              <a:spcAft>
                <a:spcPts val="0"/>
              </a:spcAft>
              <a:buSzPts val="1800"/>
              <a:buFont typeface="Tahoma"/>
              <a:buChar char="●"/>
            </a:pPr>
            <a:r>
              <a:rPr lang="en-US" sz="1800" u="sng">
                <a:solidFill>
                  <a:schemeClr val="hlink"/>
                </a:solidFill>
                <a:latin typeface="Tahoma"/>
                <a:ea typeface="Tahoma"/>
                <a:cs typeface="Tahoma"/>
                <a:sym typeface="Tahoma"/>
                <a:hlinkClick r:id="rId5"/>
              </a:rPr>
              <a:t>One More Line</a:t>
            </a:r>
          </a:p>
          <a:p>
            <a:pPr marL="457200" marR="0" lvl="0" indent="-342900" algn="just" rtl="0">
              <a:spcBef>
                <a:spcPts val="0"/>
              </a:spcBef>
              <a:spcAft>
                <a:spcPts val="0"/>
              </a:spcAft>
              <a:buSzPts val="1800"/>
              <a:buFont typeface="Tahoma"/>
              <a:buChar char="●"/>
            </a:pPr>
            <a:r>
              <a:rPr lang="en-US" sz="1800" u="sng">
                <a:solidFill>
                  <a:schemeClr val="hlink"/>
                </a:solidFill>
                <a:latin typeface="Tahoma"/>
                <a:ea typeface="Tahoma"/>
                <a:cs typeface="Tahoma"/>
                <a:sym typeface="Tahoma"/>
                <a:hlinkClick r:id="rId6"/>
              </a:rPr>
              <a:t>Badland</a:t>
            </a:r>
          </a:p>
          <a:p>
            <a:pPr marL="457200" marR="0" lvl="0" indent="-342900" algn="just" rtl="0">
              <a:spcBef>
                <a:spcPts val="0"/>
              </a:spcBef>
              <a:spcAft>
                <a:spcPts val="0"/>
              </a:spcAft>
              <a:buSzPts val="1800"/>
              <a:buFont typeface="Tahoma"/>
              <a:buChar char="●"/>
            </a:pPr>
            <a:r>
              <a:rPr lang="en-US" sz="1800" u="sng">
                <a:solidFill>
                  <a:schemeClr val="hlink"/>
                </a:solidFill>
                <a:latin typeface="Tahoma"/>
                <a:ea typeface="Tahoma"/>
                <a:cs typeface="Tahoma"/>
                <a:sym typeface="Tahoma"/>
                <a:hlinkClick r:id="rId7"/>
              </a:rPr>
              <a:t>Leap Day</a:t>
            </a:r>
          </a:p>
          <a:p>
            <a:pPr marL="457200" marR="0" lvl="0" indent="-342900" algn="just" rtl="0">
              <a:spcBef>
                <a:spcPts val="0"/>
              </a:spcBef>
              <a:buSzPts val="1800"/>
              <a:buFont typeface="Tahoma"/>
              <a:buChar char="●"/>
            </a:pPr>
            <a:r>
              <a:rPr lang="en-US" sz="1800" u="sng">
                <a:solidFill>
                  <a:schemeClr val="hlink"/>
                </a:solidFill>
                <a:latin typeface="Tahoma"/>
                <a:ea typeface="Tahoma"/>
                <a:cs typeface="Tahoma"/>
                <a:sym typeface="Tahoma"/>
                <a:hlinkClick r:id="rId8"/>
              </a:rPr>
              <a:t>One Tap Heroes</a:t>
            </a:r>
          </a:p>
        </p:txBody>
      </p:sp>
      <p:sp>
        <p:nvSpPr>
          <p:cNvPr id="179" name="Shape 179"/>
          <p:cNvSpPr txBox="1"/>
          <p:nvPr/>
        </p:nvSpPr>
        <p:spPr>
          <a:xfrm>
            <a:off x="189925" y="522900"/>
            <a:ext cx="32298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3600" b="1">
                <a:solidFill>
                  <a:srgbClr val="E60012"/>
                </a:solidFill>
                <a:latin typeface="Tahoma"/>
                <a:ea typeface="Tahoma"/>
                <a:cs typeface="Tahoma"/>
                <a:sym typeface="Tahoma"/>
              </a:rPr>
              <a:t>Other Games</a:t>
            </a:r>
          </a:p>
        </p:txBody>
      </p:sp>
      <p:pic>
        <p:nvPicPr>
          <p:cNvPr id="180" name="Shape 180"/>
          <p:cNvPicPr preferRelativeResize="0"/>
          <p:nvPr/>
        </p:nvPicPr>
        <p:blipFill>
          <a:blip r:embed="rId9">
            <a:alphaModFix/>
          </a:blip>
          <a:stretch>
            <a:fillRect/>
          </a:stretch>
        </p:blipFill>
        <p:spPr>
          <a:xfrm>
            <a:off x="7742226" y="571725"/>
            <a:ext cx="973776" cy="7895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Shape 186"/>
          <p:cNvPicPr preferRelativeResize="0"/>
          <p:nvPr/>
        </p:nvPicPr>
        <p:blipFill rotWithShape="1">
          <a:blip r:embed="rId3">
            <a:alphaModFix/>
          </a:blip>
          <a:srcRect l="11715" r="11715"/>
          <a:stretch/>
        </p:blipFill>
        <p:spPr>
          <a:xfrm>
            <a:off x="1" y="404525"/>
            <a:ext cx="9144000" cy="1123950"/>
          </a:xfrm>
          <a:prstGeom prst="rect">
            <a:avLst/>
          </a:prstGeom>
          <a:noFill/>
          <a:ln>
            <a:noFill/>
          </a:ln>
        </p:spPr>
      </p:pic>
      <p:sp>
        <p:nvSpPr>
          <p:cNvPr id="187" name="Shape 187"/>
          <p:cNvSpPr txBox="1"/>
          <p:nvPr/>
        </p:nvSpPr>
        <p:spPr>
          <a:xfrm>
            <a:off x="189925" y="550550"/>
            <a:ext cx="51564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3600" b="1">
                <a:latin typeface="Tahoma"/>
                <a:ea typeface="Tahoma"/>
                <a:cs typeface="Tahoma"/>
                <a:sym typeface="Tahoma"/>
              </a:rPr>
              <a:t>Advice: Prototyping</a:t>
            </a:r>
          </a:p>
        </p:txBody>
      </p:sp>
      <p:sp>
        <p:nvSpPr>
          <p:cNvPr id="188" name="Shape 188"/>
          <p:cNvSpPr txBox="1"/>
          <p:nvPr/>
        </p:nvSpPr>
        <p:spPr>
          <a:xfrm>
            <a:off x="189925" y="1881025"/>
            <a:ext cx="8793600" cy="3168300"/>
          </a:xfrm>
          <a:prstGeom prst="rect">
            <a:avLst/>
          </a:prstGeom>
          <a:noFill/>
          <a:ln>
            <a:noFill/>
          </a:ln>
        </p:spPr>
        <p:txBody>
          <a:bodyPr wrap="square" lIns="91425" tIns="45700" rIns="91425" bIns="45700" anchor="t" anchorCtr="0">
            <a:noAutofit/>
          </a:bodyPr>
          <a:lstStyle/>
          <a:p>
            <a:pPr marL="457200" marR="0" lvl="0" indent="-474344" algn="just" rtl="0">
              <a:spcBef>
                <a:spcPts val="0"/>
              </a:spcBef>
              <a:spcAft>
                <a:spcPts val="0"/>
              </a:spcAft>
              <a:buClr>
                <a:schemeClr val="accent1"/>
              </a:buClr>
              <a:buSzPts val="1800"/>
              <a:buFont typeface="Tahoma"/>
              <a:buAutoNum type="arabicPeriod"/>
            </a:pPr>
            <a:r>
              <a:rPr lang="en-US" sz="1800" i="0" u="none" strike="noStrike" cap="none">
                <a:solidFill>
                  <a:schemeClr val="dk1"/>
                </a:solidFill>
                <a:latin typeface="Tahoma"/>
                <a:ea typeface="Tahoma"/>
                <a:cs typeface="Tahoma"/>
                <a:sym typeface="Tahoma"/>
              </a:rPr>
              <a:t>Start with quick prototypes maybe even pen and paper, dice</a:t>
            </a:r>
            <a:r>
              <a:rPr lang="en-US" sz="1800">
                <a:solidFill>
                  <a:schemeClr val="dk1"/>
                </a:solidFill>
                <a:latin typeface="Tahoma"/>
                <a:ea typeface="Tahoma"/>
                <a:cs typeface="Tahoma"/>
                <a:sym typeface="Tahoma"/>
              </a:rPr>
              <a:t>, playing cards </a:t>
            </a:r>
          </a:p>
          <a:p>
            <a:pPr marL="457200" marR="0" lvl="0" indent="-457200" algn="just" rtl="0">
              <a:spcBef>
                <a:spcPts val="160"/>
              </a:spcBef>
              <a:spcAft>
                <a:spcPts val="0"/>
              </a:spcAft>
              <a:buClr>
                <a:schemeClr val="accent1"/>
              </a:buClr>
              <a:buSzPts val="680"/>
              <a:buFont typeface="Ultra"/>
              <a:buNone/>
            </a:pPr>
            <a:endParaRPr sz="800" i="0" u="none" strike="noStrike" cap="none">
              <a:solidFill>
                <a:schemeClr val="dk1"/>
              </a:solidFill>
              <a:latin typeface="Tahoma"/>
              <a:ea typeface="Tahoma"/>
              <a:cs typeface="Tahoma"/>
              <a:sym typeface="Tahoma"/>
            </a:endParaRPr>
          </a:p>
          <a:p>
            <a:pPr marL="457200" marR="0" lvl="0" indent="-474344" algn="just" rtl="0">
              <a:spcBef>
                <a:spcPts val="360"/>
              </a:spcBef>
              <a:spcAft>
                <a:spcPts val="0"/>
              </a:spcAft>
              <a:buClr>
                <a:schemeClr val="accent1"/>
              </a:buClr>
              <a:buSzPts val="1800"/>
              <a:buFont typeface="Tahoma"/>
              <a:buAutoNum type="arabicPeriod"/>
            </a:pPr>
            <a:r>
              <a:rPr lang="en-US" sz="1800" i="0" u="none" strike="noStrike" cap="none">
                <a:solidFill>
                  <a:schemeClr val="dk1"/>
                </a:solidFill>
                <a:latin typeface="Tahoma"/>
                <a:ea typeface="Tahoma"/>
                <a:cs typeface="Tahoma"/>
                <a:sym typeface="Tahoma"/>
              </a:rPr>
              <a:t>Don’t be afraid to drop un-fun prototypes, you can h</a:t>
            </a:r>
            <a:r>
              <a:rPr lang="en-US" sz="1800">
                <a:solidFill>
                  <a:schemeClr val="dk1"/>
                </a:solidFill>
                <a:latin typeface="Tahoma"/>
                <a:ea typeface="Tahoma"/>
                <a:cs typeface="Tahoma"/>
                <a:sym typeface="Tahoma"/>
              </a:rPr>
              <a:t>ave 3 or 30 ideas before you find the right one, you’ll know it</a:t>
            </a:r>
          </a:p>
          <a:p>
            <a:pPr marL="457200" marR="0" lvl="0" indent="-457200" algn="just" rtl="0">
              <a:spcBef>
                <a:spcPts val="160"/>
              </a:spcBef>
              <a:spcAft>
                <a:spcPts val="0"/>
              </a:spcAft>
              <a:buClr>
                <a:schemeClr val="accent1"/>
              </a:buClr>
              <a:buSzPts val="680"/>
              <a:buFont typeface="Ultra"/>
              <a:buNone/>
            </a:pPr>
            <a:endParaRPr sz="800" i="0" u="none" strike="noStrike" cap="none">
              <a:solidFill>
                <a:schemeClr val="dk1"/>
              </a:solidFill>
              <a:latin typeface="Tahoma"/>
              <a:ea typeface="Tahoma"/>
              <a:cs typeface="Tahoma"/>
              <a:sym typeface="Tahoma"/>
            </a:endParaRPr>
          </a:p>
          <a:p>
            <a:pPr marL="457200" lvl="0" indent="-474344" algn="just" rtl="0">
              <a:spcBef>
                <a:spcPts val="360"/>
              </a:spcBef>
              <a:buClr>
                <a:schemeClr val="accent1"/>
              </a:buClr>
              <a:buSzPts val="1800"/>
              <a:buFont typeface="Tahoma"/>
              <a:buAutoNum type="arabicPeriod"/>
            </a:pPr>
            <a:r>
              <a:rPr lang="en-US" sz="1800">
                <a:solidFill>
                  <a:schemeClr val="dk1"/>
                </a:solidFill>
                <a:latin typeface="Tahoma"/>
                <a:ea typeface="Tahoma"/>
                <a:cs typeface="Tahoma"/>
                <a:sym typeface="Tahoma"/>
              </a:rPr>
              <a:t>Test your work on other people, but not only your colleagues go to other students during breaks or try it on your family, this will help you find problems you never even thought about </a:t>
            </a:r>
          </a:p>
          <a:p>
            <a:pPr marL="0" marR="0" lvl="0" indent="0" algn="just" rtl="0">
              <a:spcBef>
                <a:spcPts val="360"/>
              </a:spcBef>
              <a:spcAft>
                <a:spcPts val="0"/>
              </a:spcAft>
              <a:buNone/>
            </a:pPr>
            <a:endParaRPr sz="1800">
              <a:solidFill>
                <a:schemeClr val="dk1"/>
              </a:solidFill>
              <a:latin typeface="Tahoma"/>
              <a:ea typeface="Tahoma"/>
              <a:cs typeface="Tahoma"/>
              <a:sym typeface="Tahoma"/>
            </a:endParaRPr>
          </a:p>
          <a:p>
            <a:pPr marL="457200" marR="0" lvl="0" indent="-474344" algn="just" rtl="0">
              <a:spcBef>
                <a:spcPts val="360"/>
              </a:spcBef>
              <a:spcAft>
                <a:spcPts val="0"/>
              </a:spcAft>
              <a:buClr>
                <a:schemeClr val="accent1"/>
              </a:buClr>
              <a:buSzPts val="1800"/>
              <a:buFont typeface="Tahoma"/>
              <a:buAutoNum type="arabicPeriod"/>
            </a:pPr>
            <a:r>
              <a:rPr lang="en-US" sz="1800" i="0" u="none" strike="noStrike" cap="none">
                <a:solidFill>
                  <a:schemeClr val="dk1"/>
                </a:solidFill>
                <a:latin typeface="Tahoma"/>
                <a:ea typeface="Tahoma"/>
                <a:cs typeface="Tahoma"/>
                <a:sym typeface="Tahoma"/>
              </a:rPr>
              <a:t>Don’t start polishing until you find “the chosen one”</a:t>
            </a:r>
          </a:p>
        </p:txBody>
      </p:sp>
      <p:sp>
        <p:nvSpPr>
          <p:cNvPr id="189" name="Shape 189"/>
          <p:cNvSpPr txBox="1"/>
          <p:nvPr/>
        </p:nvSpPr>
        <p:spPr>
          <a:xfrm>
            <a:off x="189925" y="522897"/>
            <a:ext cx="51564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3600" b="1">
                <a:solidFill>
                  <a:srgbClr val="E60012"/>
                </a:solidFill>
                <a:latin typeface="Tahoma"/>
                <a:ea typeface="Tahoma"/>
                <a:cs typeface="Tahoma"/>
                <a:sym typeface="Tahoma"/>
              </a:rPr>
              <a:t>Advice: Prototyping</a:t>
            </a:r>
          </a:p>
        </p:txBody>
      </p:sp>
      <p:pic>
        <p:nvPicPr>
          <p:cNvPr id="190" name="Shape 190"/>
          <p:cNvPicPr preferRelativeResize="0"/>
          <p:nvPr/>
        </p:nvPicPr>
        <p:blipFill>
          <a:blip r:embed="rId4">
            <a:alphaModFix/>
          </a:blip>
          <a:stretch>
            <a:fillRect/>
          </a:stretch>
        </p:blipFill>
        <p:spPr>
          <a:xfrm>
            <a:off x="7742226" y="571725"/>
            <a:ext cx="973776" cy="7895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Shape 196"/>
          <p:cNvPicPr preferRelativeResize="0"/>
          <p:nvPr/>
        </p:nvPicPr>
        <p:blipFill rotWithShape="1">
          <a:blip r:embed="rId3">
            <a:alphaModFix/>
          </a:blip>
          <a:srcRect l="11715" r="11715"/>
          <a:stretch/>
        </p:blipFill>
        <p:spPr>
          <a:xfrm>
            <a:off x="1" y="404525"/>
            <a:ext cx="9144000" cy="1123950"/>
          </a:xfrm>
          <a:prstGeom prst="rect">
            <a:avLst/>
          </a:prstGeom>
          <a:noFill/>
          <a:ln>
            <a:noFill/>
          </a:ln>
        </p:spPr>
      </p:pic>
      <p:sp>
        <p:nvSpPr>
          <p:cNvPr id="197" name="Shape 197"/>
          <p:cNvSpPr txBox="1"/>
          <p:nvPr/>
        </p:nvSpPr>
        <p:spPr>
          <a:xfrm>
            <a:off x="189925" y="550550"/>
            <a:ext cx="51564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3600" b="1">
                <a:latin typeface="Tahoma"/>
                <a:ea typeface="Tahoma"/>
                <a:cs typeface="Tahoma"/>
                <a:sym typeface="Tahoma"/>
              </a:rPr>
              <a:t>Programing Pointers</a:t>
            </a:r>
            <a:r>
              <a:rPr lang="en-US" sz="3600" b="1">
                <a:solidFill>
                  <a:schemeClr val="accent1"/>
                </a:solidFill>
                <a:latin typeface="Tahoma"/>
                <a:ea typeface="Tahoma"/>
                <a:cs typeface="Tahoma"/>
                <a:sym typeface="Tahoma"/>
              </a:rPr>
              <a:t> </a:t>
            </a:r>
          </a:p>
        </p:txBody>
      </p:sp>
      <p:sp>
        <p:nvSpPr>
          <p:cNvPr id="198" name="Shape 198"/>
          <p:cNvSpPr txBox="1"/>
          <p:nvPr/>
        </p:nvSpPr>
        <p:spPr>
          <a:xfrm>
            <a:off x="266125" y="1652425"/>
            <a:ext cx="8449800" cy="3168300"/>
          </a:xfrm>
          <a:prstGeom prst="rect">
            <a:avLst/>
          </a:prstGeom>
          <a:noFill/>
          <a:ln>
            <a:noFill/>
          </a:ln>
        </p:spPr>
        <p:txBody>
          <a:bodyPr wrap="square" lIns="91425" tIns="45700" rIns="91425" bIns="45700" anchor="t" anchorCtr="0">
            <a:noAutofit/>
          </a:bodyPr>
          <a:lstStyle/>
          <a:p>
            <a:pPr marL="457200" marR="0" lvl="0" indent="-474344" algn="just" rtl="0">
              <a:spcBef>
                <a:spcPts val="360"/>
              </a:spcBef>
              <a:spcAft>
                <a:spcPts val="0"/>
              </a:spcAft>
              <a:buClr>
                <a:srgbClr val="E60012"/>
              </a:buClr>
              <a:buSzPts val="1800"/>
              <a:buFont typeface="Tahoma"/>
              <a:buAutoNum type="arabicPeriod"/>
            </a:pPr>
            <a:r>
              <a:rPr lang="en-US" sz="1800">
                <a:solidFill>
                  <a:schemeClr val="dk1"/>
                </a:solidFill>
                <a:latin typeface="Tahoma"/>
                <a:ea typeface="Tahoma"/>
                <a:cs typeface="Tahoma"/>
                <a:sym typeface="Tahoma"/>
              </a:rPr>
              <a:t>Use modular code: If you write code for a pop-up window, button or any other element, make sure that you can re-use it anywhere else in your game with minimum effort. This will keep your code clean and improve your programing speed </a:t>
            </a:r>
          </a:p>
          <a:p>
            <a:pPr marL="457200" marR="0" lvl="0" indent="-474344" algn="just" rtl="0">
              <a:spcBef>
                <a:spcPts val="360"/>
              </a:spcBef>
              <a:spcAft>
                <a:spcPts val="0"/>
              </a:spcAft>
              <a:buClr>
                <a:srgbClr val="E60012"/>
              </a:buClr>
              <a:buSzPts val="1800"/>
              <a:buFont typeface="Tahoma"/>
              <a:buAutoNum type="arabicPeriod"/>
            </a:pPr>
            <a:r>
              <a:rPr lang="en-US" sz="1800">
                <a:solidFill>
                  <a:schemeClr val="dk1"/>
                </a:solidFill>
                <a:latin typeface="Tahoma"/>
                <a:ea typeface="Tahoma"/>
                <a:cs typeface="Tahoma"/>
                <a:sym typeface="Tahoma"/>
              </a:rPr>
              <a:t>Careful about scaling: The mobile environment offers lots of devices with different screen resolutions. I recommend procentual scaling in order to avoid different problems like: text spills, assets overlapping or screen cropping </a:t>
            </a:r>
          </a:p>
          <a:p>
            <a:pPr marL="457200" marR="0" lvl="0" indent="-474344" algn="just" rtl="0">
              <a:spcBef>
                <a:spcPts val="360"/>
              </a:spcBef>
              <a:spcAft>
                <a:spcPts val="0"/>
              </a:spcAft>
              <a:buClr>
                <a:srgbClr val="E60012"/>
              </a:buClr>
              <a:buSzPts val="1800"/>
              <a:buFont typeface="Tahoma"/>
              <a:buAutoNum type="arabicPeriod"/>
            </a:pPr>
            <a:r>
              <a:rPr lang="en-US" sz="1800">
                <a:solidFill>
                  <a:schemeClr val="dk1"/>
                </a:solidFill>
                <a:latin typeface="Tahoma"/>
                <a:ea typeface="Tahoma"/>
                <a:cs typeface="Tahoma"/>
                <a:sym typeface="Tahoma"/>
              </a:rPr>
              <a:t>Code review: After each module of code you deploy, have someone you trust do a code review. Better to spot any issues as early as possible instead of searching for them in a complete project. </a:t>
            </a:r>
          </a:p>
        </p:txBody>
      </p:sp>
      <p:sp>
        <p:nvSpPr>
          <p:cNvPr id="199" name="Shape 199"/>
          <p:cNvSpPr txBox="1"/>
          <p:nvPr/>
        </p:nvSpPr>
        <p:spPr>
          <a:xfrm>
            <a:off x="189925" y="522897"/>
            <a:ext cx="51564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3600" b="1">
                <a:solidFill>
                  <a:srgbClr val="E60012"/>
                </a:solidFill>
                <a:latin typeface="Tahoma"/>
                <a:ea typeface="Tahoma"/>
                <a:cs typeface="Tahoma"/>
                <a:sym typeface="Tahoma"/>
              </a:rPr>
              <a:t>Programing Pointers </a:t>
            </a:r>
          </a:p>
        </p:txBody>
      </p:sp>
      <p:pic>
        <p:nvPicPr>
          <p:cNvPr id="200" name="Shape 200"/>
          <p:cNvPicPr preferRelativeResize="0"/>
          <p:nvPr/>
        </p:nvPicPr>
        <p:blipFill>
          <a:blip r:embed="rId4">
            <a:alphaModFix/>
          </a:blip>
          <a:stretch>
            <a:fillRect/>
          </a:stretch>
        </p:blipFill>
        <p:spPr>
          <a:xfrm>
            <a:off x="7742226" y="571725"/>
            <a:ext cx="973776" cy="7895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p:nvPr/>
        </p:nvSpPr>
        <p:spPr>
          <a:xfrm>
            <a:off x="305724" y="1333600"/>
            <a:ext cx="8270700" cy="3168300"/>
          </a:xfrm>
          <a:prstGeom prst="rect">
            <a:avLst/>
          </a:prstGeom>
          <a:noFill/>
          <a:ln>
            <a:noFill/>
          </a:ln>
        </p:spPr>
        <p:txBody>
          <a:bodyPr wrap="square" lIns="91425" tIns="45700" rIns="91425" bIns="45700" anchor="ctr" anchorCtr="0">
            <a:noAutofit/>
          </a:bodyPr>
          <a:lstStyle/>
          <a:p>
            <a:pPr marL="457200" marR="0" lvl="0" indent="-474344" algn="just" rtl="0">
              <a:spcBef>
                <a:spcPts val="0"/>
              </a:spcBef>
              <a:spcAft>
                <a:spcPts val="0"/>
              </a:spcAft>
              <a:buClr>
                <a:srgbClr val="E60012"/>
              </a:buClr>
              <a:buSzPts val="1800"/>
              <a:buFont typeface="Tahoma"/>
              <a:buAutoNum type="arabicPeriod"/>
            </a:pPr>
            <a:r>
              <a:rPr lang="en-US" sz="1800" i="0" u="none" strike="noStrike" cap="none">
                <a:solidFill>
                  <a:schemeClr val="dk1"/>
                </a:solidFill>
                <a:latin typeface="Tahoma"/>
                <a:ea typeface="Tahoma"/>
                <a:cs typeface="Tahoma"/>
                <a:sym typeface="Tahoma"/>
              </a:rPr>
              <a:t>Playtest at ever</a:t>
            </a:r>
            <a:r>
              <a:rPr lang="en-US" sz="1800">
                <a:solidFill>
                  <a:schemeClr val="dk1"/>
                </a:solidFill>
                <a:latin typeface="Tahoma"/>
                <a:ea typeface="Tahoma"/>
                <a:cs typeface="Tahoma"/>
                <a:sym typeface="Tahoma"/>
              </a:rPr>
              <a:t>y</a:t>
            </a:r>
            <a:r>
              <a:rPr lang="en-US" sz="1800" i="0" u="none" strike="noStrike" cap="none">
                <a:solidFill>
                  <a:schemeClr val="dk1"/>
                </a:solidFill>
                <a:latin typeface="Tahoma"/>
                <a:ea typeface="Tahoma"/>
                <a:cs typeface="Tahoma"/>
                <a:sym typeface="Tahoma"/>
              </a:rPr>
              <a:t> stage</a:t>
            </a:r>
          </a:p>
          <a:p>
            <a:pPr marL="457200" marR="0" lvl="0" indent="-457200" algn="just" rtl="0">
              <a:spcBef>
                <a:spcPts val="160"/>
              </a:spcBef>
              <a:spcAft>
                <a:spcPts val="0"/>
              </a:spcAft>
              <a:buClr>
                <a:schemeClr val="accent1"/>
              </a:buClr>
              <a:buSzPts val="680"/>
              <a:buFont typeface="Ultra"/>
              <a:buNone/>
            </a:pPr>
            <a:endParaRPr sz="800" i="0" u="none" strike="noStrike" cap="none">
              <a:solidFill>
                <a:schemeClr val="dk1"/>
              </a:solidFill>
              <a:latin typeface="Tahoma"/>
              <a:ea typeface="Tahoma"/>
              <a:cs typeface="Tahoma"/>
              <a:sym typeface="Tahoma"/>
            </a:endParaRPr>
          </a:p>
          <a:p>
            <a:pPr marL="457200" marR="0" lvl="0" indent="-474344" algn="just" rtl="0">
              <a:spcBef>
                <a:spcPts val="360"/>
              </a:spcBef>
              <a:spcAft>
                <a:spcPts val="0"/>
              </a:spcAft>
              <a:buClr>
                <a:srgbClr val="E60012"/>
              </a:buClr>
              <a:buSzPts val="1800"/>
              <a:buFont typeface="Tahoma"/>
              <a:buAutoNum type="arabicPeriod"/>
            </a:pPr>
            <a:r>
              <a:rPr lang="en-US" sz="1800" i="0" u="none" strike="noStrike" cap="none">
                <a:solidFill>
                  <a:schemeClr val="dk1"/>
                </a:solidFill>
                <a:latin typeface="Tahoma"/>
                <a:ea typeface="Tahoma"/>
                <a:cs typeface="Tahoma"/>
                <a:sym typeface="Tahoma"/>
              </a:rPr>
              <a:t>Use new people each time</a:t>
            </a:r>
          </a:p>
          <a:p>
            <a:pPr marL="457200" marR="0" lvl="0" indent="-457200" algn="just" rtl="0">
              <a:spcBef>
                <a:spcPts val="160"/>
              </a:spcBef>
              <a:spcAft>
                <a:spcPts val="0"/>
              </a:spcAft>
              <a:buClr>
                <a:schemeClr val="accent1"/>
              </a:buClr>
              <a:buSzPts val="680"/>
              <a:buFont typeface="Ultra"/>
              <a:buNone/>
            </a:pPr>
            <a:endParaRPr sz="800" i="0" u="none" strike="noStrike" cap="none">
              <a:solidFill>
                <a:schemeClr val="dk1"/>
              </a:solidFill>
              <a:latin typeface="Tahoma"/>
              <a:ea typeface="Tahoma"/>
              <a:cs typeface="Tahoma"/>
              <a:sym typeface="Tahoma"/>
            </a:endParaRPr>
          </a:p>
          <a:p>
            <a:pPr marL="457200" marR="0" lvl="0" indent="-474344" algn="just" rtl="0">
              <a:spcBef>
                <a:spcPts val="360"/>
              </a:spcBef>
              <a:spcAft>
                <a:spcPts val="0"/>
              </a:spcAft>
              <a:buClr>
                <a:srgbClr val="E60012"/>
              </a:buClr>
              <a:buSzPts val="1800"/>
              <a:buFont typeface="Tahoma"/>
              <a:buAutoNum type="arabicPeriod"/>
            </a:pPr>
            <a:r>
              <a:rPr lang="en-US" sz="1800" i="0" u="none" strike="noStrike" cap="none">
                <a:solidFill>
                  <a:schemeClr val="dk1"/>
                </a:solidFill>
                <a:latin typeface="Tahoma"/>
                <a:ea typeface="Tahoma"/>
                <a:cs typeface="Tahoma"/>
                <a:sym typeface="Tahoma"/>
              </a:rPr>
              <a:t>Don’t speak, listen</a:t>
            </a:r>
          </a:p>
          <a:p>
            <a:pPr marL="457200" marR="0" lvl="0" indent="-457200" algn="just" rtl="0">
              <a:spcBef>
                <a:spcPts val="160"/>
              </a:spcBef>
              <a:spcAft>
                <a:spcPts val="0"/>
              </a:spcAft>
              <a:buClr>
                <a:schemeClr val="accent1"/>
              </a:buClr>
              <a:buSzPts val="680"/>
              <a:buFont typeface="Ultra"/>
              <a:buNone/>
            </a:pPr>
            <a:endParaRPr sz="800" i="0" u="none" strike="noStrike" cap="none">
              <a:solidFill>
                <a:schemeClr val="dk1"/>
              </a:solidFill>
              <a:latin typeface="Tahoma"/>
              <a:ea typeface="Tahoma"/>
              <a:cs typeface="Tahoma"/>
              <a:sym typeface="Tahoma"/>
            </a:endParaRPr>
          </a:p>
          <a:p>
            <a:pPr marL="457200" marR="0" lvl="0" indent="-474344" algn="just" rtl="0">
              <a:spcBef>
                <a:spcPts val="360"/>
              </a:spcBef>
              <a:spcAft>
                <a:spcPts val="0"/>
              </a:spcAft>
              <a:buClr>
                <a:srgbClr val="E60012"/>
              </a:buClr>
              <a:buSzPts val="1800"/>
              <a:buFont typeface="Tahoma"/>
              <a:buAutoNum type="arabicPeriod"/>
            </a:pPr>
            <a:r>
              <a:rPr lang="en-US" sz="1800" i="0" u="none" strike="noStrike" cap="none">
                <a:solidFill>
                  <a:schemeClr val="dk1"/>
                </a:solidFill>
                <a:latin typeface="Tahoma"/>
                <a:ea typeface="Tahoma"/>
                <a:cs typeface="Tahoma"/>
                <a:sym typeface="Tahoma"/>
              </a:rPr>
              <a:t>Don’t assume anything</a:t>
            </a:r>
          </a:p>
          <a:p>
            <a:pPr marL="457200" marR="0" lvl="0" indent="-457200" algn="just" rtl="0">
              <a:spcBef>
                <a:spcPts val="160"/>
              </a:spcBef>
              <a:spcAft>
                <a:spcPts val="0"/>
              </a:spcAft>
              <a:buClr>
                <a:schemeClr val="accent1"/>
              </a:buClr>
              <a:buSzPts val="680"/>
              <a:buFont typeface="Ultra"/>
              <a:buNone/>
            </a:pPr>
            <a:endParaRPr sz="800" b="0" i="0" u="none" strike="noStrike" cap="none">
              <a:solidFill>
                <a:schemeClr val="dk1"/>
              </a:solidFill>
              <a:latin typeface="Georgia"/>
              <a:ea typeface="Georgia"/>
              <a:cs typeface="Georgia"/>
              <a:sym typeface="Georgia"/>
            </a:endParaRPr>
          </a:p>
          <a:p>
            <a:pPr marL="457200" marR="0" lvl="0" indent="-457200" algn="just" rtl="0">
              <a:spcBef>
                <a:spcPts val="360"/>
              </a:spcBef>
              <a:buClr>
                <a:schemeClr val="accent1"/>
              </a:buClr>
              <a:buSzPts val="1530"/>
              <a:buFont typeface="Ultra"/>
              <a:buNone/>
            </a:pPr>
            <a:endParaRPr sz="1800" b="0" i="0" u="none" strike="noStrike" cap="none">
              <a:solidFill>
                <a:schemeClr val="dk1"/>
              </a:solidFill>
              <a:latin typeface="Georgia"/>
              <a:ea typeface="Georgia"/>
              <a:cs typeface="Georgia"/>
              <a:sym typeface="Georgia"/>
            </a:endParaRPr>
          </a:p>
        </p:txBody>
      </p:sp>
      <p:pic>
        <p:nvPicPr>
          <p:cNvPr id="207" name="Shape 207"/>
          <p:cNvPicPr preferRelativeResize="0"/>
          <p:nvPr/>
        </p:nvPicPr>
        <p:blipFill rotWithShape="1">
          <a:blip r:embed="rId3">
            <a:alphaModFix/>
          </a:blip>
          <a:srcRect l="11715" r="11715"/>
          <a:stretch/>
        </p:blipFill>
        <p:spPr>
          <a:xfrm>
            <a:off x="1" y="404525"/>
            <a:ext cx="9144000" cy="1123950"/>
          </a:xfrm>
          <a:prstGeom prst="rect">
            <a:avLst/>
          </a:prstGeom>
          <a:noFill/>
          <a:ln>
            <a:noFill/>
          </a:ln>
        </p:spPr>
      </p:pic>
      <p:sp>
        <p:nvSpPr>
          <p:cNvPr id="208" name="Shape 208"/>
          <p:cNvSpPr txBox="1"/>
          <p:nvPr/>
        </p:nvSpPr>
        <p:spPr>
          <a:xfrm>
            <a:off x="189925" y="550550"/>
            <a:ext cx="51564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3600" b="1">
                <a:latin typeface="Tahoma"/>
                <a:ea typeface="Tahoma"/>
                <a:cs typeface="Tahoma"/>
                <a:sym typeface="Tahoma"/>
              </a:rPr>
              <a:t>Playtesting</a:t>
            </a:r>
          </a:p>
        </p:txBody>
      </p:sp>
      <p:sp>
        <p:nvSpPr>
          <p:cNvPr id="209" name="Shape 209"/>
          <p:cNvSpPr txBox="1"/>
          <p:nvPr/>
        </p:nvSpPr>
        <p:spPr>
          <a:xfrm>
            <a:off x="189925" y="522897"/>
            <a:ext cx="51564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3600" b="1">
                <a:solidFill>
                  <a:srgbClr val="E60012"/>
                </a:solidFill>
                <a:latin typeface="Tahoma"/>
                <a:ea typeface="Tahoma"/>
                <a:cs typeface="Tahoma"/>
                <a:sym typeface="Tahoma"/>
              </a:rPr>
              <a:t>Playtesting</a:t>
            </a:r>
          </a:p>
        </p:txBody>
      </p:sp>
      <p:pic>
        <p:nvPicPr>
          <p:cNvPr id="210" name="Shape 210"/>
          <p:cNvPicPr preferRelativeResize="0"/>
          <p:nvPr/>
        </p:nvPicPr>
        <p:blipFill>
          <a:blip r:embed="rId4">
            <a:alphaModFix/>
          </a:blip>
          <a:stretch>
            <a:fillRect/>
          </a:stretch>
        </p:blipFill>
        <p:spPr>
          <a:xfrm>
            <a:off x="7742226" y="571725"/>
            <a:ext cx="973776" cy="7895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Shape 216"/>
          <p:cNvPicPr preferRelativeResize="0"/>
          <p:nvPr/>
        </p:nvPicPr>
        <p:blipFill rotWithShape="1">
          <a:blip r:embed="rId3">
            <a:alphaModFix/>
          </a:blip>
          <a:srcRect l="11715" r="11715"/>
          <a:stretch/>
        </p:blipFill>
        <p:spPr>
          <a:xfrm>
            <a:off x="1" y="404525"/>
            <a:ext cx="9144000" cy="1123950"/>
          </a:xfrm>
          <a:prstGeom prst="rect">
            <a:avLst/>
          </a:prstGeom>
          <a:noFill/>
          <a:ln>
            <a:noFill/>
          </a:ln>
        </p:spPr>
      </p:pic>
      <p:sp>
        <p:nvSpPr>
          <p:cNvPr id="217" name="Shape 217"/>
          <p:cNvSpPr txBox="1"/>
          <p:nvPr/>
        </p:nvSpPr>
        <p:spPr>
          <a:xfrm>
            <a:off x="266125" y="1586225"/>
            <a:ext cx="8449800" cy="2510400"/>
          </a:xfrm>
          <a:prstGeom prst="rect">
            <a:avLst/>
          </a:prstGeom>
          <a:noFill/>
          <a:ln>
            <a:noFill/>
          </a:ln>
        </p:spPr>
        <p:txBody>
          <a:bodyPr wrap="square" lIns="91425" tIns="45700" rIns="91425" bIns="45700" anchor="ctr" anchorCtr="0">
            <a:noAutofit/>
          </a:bodyPr>
          <a:lstStyle/>
          <a:p>
            <a:pPr marL="457200" marR="0" lvl="0" indent="-474344" algn="just" rtl="0">
              <a:spcBef>
                <a:spcPts val="0"/>
              </a:spcBef>
              <a:spcAft>
                <a:spcPts val="0"/>
              </a:spcAft>
              <a:buClr>
                <a:srgbClr val="E60012"/>
              </a:buClr>
              <a:buSzPts val="1800"/>
              <a:buFont typeface="Tahoma"/>
              <a:buAutoNum type="arabicPeriod"/>
            </a:pPr>
            <a:r>
              <a:rPr lang="en-US" sz="1800" i="0" u="none" strike="noStrike" cap="none">
                <a:solidFill>
                  <a:schemeClr val="dk1"/>
                </a:solidFill>
                <a:latin typeface="Tahoma"/>
                <a:ea typeface="Tahoma"/>
                <a:cs typeface="Tahoma"/>
                <a:sym typeface="Tahoma"/>
              </a:rPr>
              <a:t>Early versions can use external support</a:t>
            </a:r>
          </a:p>
          <a:p>
            <a:pPr marL="457200" marR="0" lvl="0" indent="-457200" algn="just" rtl="0">
              <a:spcBef>
                <a:spcPts val="160"/>
              </a:spcBef>
              <a:spcAft>
                <a:spcPts val="0"/>
              </a:spcAft>
              <a:buClr>
                <a:schemeClr val="accent1"/>
              </a:buClr>
              <a:buSzPts val="680"/>
              <a:buFont typeface="Ultra"/>
              <a:buNone/>
            </a:pPr>
            <a:endParaRPr sz="800" i="0" u="none" strike="noStrike" cap="none">
              <a:solidFill>
                <a:schemeClr val="dk1"/>
              </a:solidFill>
              <a:latin typeface="Tahoma"/>
              <a:ea typeface="Tahoma"/>
              <a:cs typeface="Tahoma"/>
              <a:sym typeface="Tahoma"/>
            </a:endParaRPr>
          </a:p>
          <a:p>
            <a:pPr marL="457200" marR="0" lvl="0" indent="-474344" algn="just" rtl="0">
              <a:spcBef>
                <a:spcPts val="360"/>
              </a:spcBef>
              <a:spcAft>
                <a:spcPts val="0"/>
              </a:spcAft>
              <a:buClr>
                <a:srgbClr val="E60012"/>
              </a:buClr>
              <a:buSzPts val="1800"/>
              <a:buFont typeface="Tahoma"/>
              <a:buAutoNum type="arabicPeriod"/>
            </a:pPr>
            <a:r>
              <a:rPr lang="en-US" sz="1800" i="0" u="none" strike="noStrike" cap="none">
                <a:solidFill>
                  <a:schemeClr val="dk1"/>
                </a:solidFill>
                <a:latin typeface="Tahoma"/>
                <a:ea typeface="Tahoma"/>
                <a:cs typeface="Tahoma"/>
                <a:sym typeface="Tahoma"/>
              </a:rPr>
              <a:t>The final version should be built to be played with no problems by people who have no prior knowledge of the game</a:t>
            </a:r>
          </a:p>
          <a:p>
            <a:pPr marL="457200" marR="0" lvl="0" indent="-457200" algn="just" rtl="0">
              <a:spcBef>
                <a:spcPts val="160"/>
              </a:spcBef>
              <a:spcAft>
                <a:spcPts val="0"/>
              </a:spcAft>
              <a:buClr>
                <a:schemeClr val="accent1"/>
              </a:buClr>
              <a:buSzPts val="680"/>
              <a:buFont typeface="Ultra"/>
              <a:buNone/>
            </a:pPr>
            <a:endParaRPr sz="800" i="0" u="none" strike="noStrike" cap="none">
              <a:solidFill>
                <a:schemeClr val="dk1"/>
              </a:solidFill>
              <a:latin typeface="Tahoma"/>
              <a:ea typeface="Tahoma"/>
              <a:cs typeface="Tahoma"/>
              <a:sym typeface="Tahoma"/>
            </a:endParaRPr>
          </a:p>
          <a:p>
            <a:pPr marL="457200" marR="0" lvl="0" indent="-474344" algn="just" rtl="0">
              <a:spcBef>
                <a:spcPts val="360"/>
              </a:spcBef>
              <a:spcAft>
                <a:spcPts val="0"/>
              </a:spcAft>
              <a:buClr>
                <a:srgbClr val="E60012"/>
              </a:buClr>
              <a:buSzPts val="1800"/>
              <a:buFont typeface="Tahoma"/>
              <a:buAutoNum type="arabicPeriod"/>
            </a:pPr>
            <a:r>
              <a:rPr lang="en-US" sz="1800" i="0" u="none" strike="noStrike" cap="none">
                <a:solidFill>
                  <a:schemeClr val="dk1"/>
                </a:solidFill>
                <a:latin typeface="Tahoma"/>
                <a:ea typeface="Tahoma"/>
                <a:cs typeface="Tahoma"/>
                <a:sym typeface="Tahoma"/>
              </a:rPr>
              <a:t>Your challenge: the game should feature no more than one introductory info page as a tutorial. Everything else should be learned from the signs &amp; feedback of the game.</a:t>
            </a:r>
          </a:p>
        </p:txBody>
      </p:sp>
      <p:sp>
        <p:nvSpPr>
          <p:cNvPr id="218" name="Shape 218"/>
          <p:cNvSpPr txBox="1"/>
          <p:nvPr/>
        </p:nvSpPr>
        <p:spPr>
          <a:xfrm>
            <a:off x="189925" y="550550"/>
            <a:ext cx="51564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3600" b="1">
                <a:latin typeface="Tahoma"/>
                <a:ea typeface="Tahoma"/>
                <a:cs typeface="Tahoma"/>
                <a:sym typeface="Tahoma"/>
              </a:rPr>
              <a:t>Teaching the game</a:t>
            </a:r>
          </a:p>
        </p:txBody>
      </p:sp>
      <p:sp>
        <p:nvSpPr>
          <p:cNvPr id="219" name="Shape 219"/>
          <p:cNvSpPr txBox="1"/>
          <p:nvPr/>
        </p:nvSpPr>
        <p:spPr>
          <a:xfrm>
            <a:off x="189925" y="522897"/>
            <a:ext cx="51564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3600" b="1">
                <a:solidFill>
                  <a:srgbClr val="E60012"/>
                </a:solidFill>
                <a:latin typeface="Tahoma"/>
                <a:ea typeface="Tahoma"/>
                <a:cs typeface="Tahoma"/>
                <a:sym typeface="Tahoma"/>
              </a:rPr>
              <a:t>Teaching the game</a:t>
            </a:r>
          </a:p>
        </p:txBody>
      </p:sp>
      <p:pic>
        <p:nvPicPr>
          <p:cNvPr id="220" name="Shape 220"/>
          <p:cNvPicPr preferRelativeResize="0"/>
          <p:nvPr/>
        </p:nvPicPr>
        <p:blipFill>
          <a:blip r:embed="rId4">
            <a:alphaModFix/>
          </a:blip>
          <a:stretch>
            <a:fillRect/>
          </a:stretch>
        </p:blipFill>
        <p:spPr>
          <a:xfrm>
            <a:off x="7742226" y="571725"/>
            <a:ext cx="973776" cy="7895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Shape 226"/>
          <p:cNvPicPr preferRelativeResize="0"/>
          <p:nvPr/>
        </p:nvPicPr>
        <p:blipFill rotWithShape="1">
          <a:blip r:embed="rId3">
            <a:alphaModFix/>
          </a:blip>
          <a:srcRect l="11715" r="11715"/>
          <a:stretch/>
        </p:blipFill>
        <p:spPr>
          <a:xfrm>
            <a:off x="1" y="404525"/>
            <a:ext cx="9144000" cy="1123950"/>
          </a:xfrm>
          <a:prstGeom prst="rect">
            <a:avLst/>
          </a:prstGeom>
          <a:noFill/>
          <a:ln>
            <a:noFill/>
          </a:ln>
        </p:spPr>
      </p:pic>
      <p:sp>
        <p:nvSpPr>
          <p:cNvPr id="227" name="Shape 227"/>
          <p:cNvSpPr txBox="1"/>
          <p:nvPr/>
        </p:nvSpPr>
        <p:spPr>
          <a:xfrm>
            <a:off x="4406078" y="1728625"/>
            <a:ext cx="4054500" cy="3168300"/>
          </a:xfrm>
          <a:prstGeom prst="rect">
            <a:avLst/>
          </a:prstGeom>
          <a:noFill/>
          <a:ln>
            <a:noFill/>
          </a:ln>
        </p:spPr>
        <p:txBody>
          <a:bodyPr wrap="square" lIns="91425" tIns="45700" rIns="91425" bIns="45700" anchor="t" anchorCtr="0">
            <a:noAutofit/>
          </a:bodyPr>
          <a:lstStyle/>
          <a:p>
            <a:pPr marL="0" marR="0" lvl="0" indent="-97155" algn="just" rtl="0">
              <a:spcBef>
                <a:spcPts val="0"/>
              </a:spcBef>
              <a:spcAft>
                <a:spcPts val="0"/>
              </a:spcAft>
              <a:buClr>
                <a:schemeClr val="accent1"/>
              </a:buClr>
              <a:buSzPts val="1530"/>
              <a:buFont typeface="Arial"/>
              <a:buNone/>
            </a:pPr>
            <a:endParaRPr sz="1800" b="0" i="0" u="none" strike="noStrike" cap="none">
              <a:solidFill>
                <a:schemeClr val="dk1"/>
              </a:solidFill>
              <a:latin typeface="Georgia"/>
              <a:ea typeface="Georgia"/>
              <a:cs typeface="Georgia"/>
              <a:sym typeface="Georgia"/>
            </a:endParaRPr>
          </a:p>
          <a:p>
            <a:pPr marL="457200" marR="0" lvl="0" indent="-457200" algn="just" rtl="0">
              <a:spcBef>
                <a:spcPts val="160"/>
              </a:spcBef>
              <a:spcAft>
                <a:spcPts val="0"/>
              </a:spcAft>
              <a:buClr>
                <a:schemeClr val="accent1"/>
              </a:buClr>
              <a:buSzPts val="680"/>
              <a:buFont typeface="Ultra"/>
              <a:buNone/>
            </a:pPr>
            <a:endParaRPr sz="800" b="0" i="0" u="none" strike="noStrike" cap="none">
              <a:solidFill>
                <a:schemeClr val="dk1"/>
              </a:solidFill>
              <a:latin typeface="Georgia"/>
              <a:ea typeface="Georgia"/>
              <a:cs typeface="Georgia"/>
              <a:sym typeface="Georgia"/>
            </a:endParaRPr>
          </a:p>
          <a:p>
            <a:pPr marL="457200" marR="0" lvl="0" indent="-457200" algn="just" rtl="0">
              <a:spcBef>
                <a:spcPts val="360"/>
              </a:spcBef>
              <a:buClr>
                <a:schemeClr val="accent1"/>
              </a:buClr>
              <a:buSzPts val="1530"/>
              <a:buFont typeface="Ultra"/>
              <a:buNone/>
            </a:pPr>
            <a:endParaRPr sz="1800" b="0" i="0" u="none" strike="noStrike" cap="none">
              <a:solidFill>
                <a:schemeClr val="dk1"/>
              </a:solidFill>
              <a:latin typeface="Georgia"/>
              <a:ea typeface="Georgia"/>
              <a:cs typeface="Georgia"/>
              <a:sym typeface="Georgia"/>
            </a:endParaRPr>
          </a:p>
        </p:txBody>
      </p:sp>
      <p:sp>
        <p:nvSpPr>
          <p:cNvPr id="228" name="Shape 228"/>
          <p:cNvSpPr/>
          <p:nvPr/>
        </p:nvSpPr>
        <p:spPr>
          <a:xfrm>
            <a:off x="4643438" y="1938313"/>
            <a:ext cx="3814800" cy="2738400"/>
          </a:xfrm>
          <a:prstGeom prst="roundRect">
            <a:avLst>
              <a:gd name="adj" fmla="val 16667"/>
            </a:avLst>
          </a:prstGeom>
          <a:solidFill>
            <a:schemeClr val="lt1">
              <a:alpha val="78823"/>
            </a:schemeClr>
          </a:solidFill>
          <a:ln w="19050" cap="flat" cmpd="sng">
            <a:solidFill>
              <a:schemeClr val="dk1"/>
            </a:solidFill>
            <a:prstDash val="solid"/>
            <a:round/>
            <a:headEnd type="none" w="med" len="med"/>
            <a:tailEnd type="none" w="med" len="med"/>
          </a:ln>
          <a:effectLst>
            <a:outerShdw blurRad="76200" dist="63500" dir="8100000" sx="101000" sy="101000" algn="tr" rotWithShape="0">
              <a:schemeClr val="lt1">
                <a:alpha val="40000"/>
              </a:schemeClr>
            </a:outerShdw>
          </a:effectLst>
        </p:spPr>
        <p:txBody>
          <a:bodyPr wrap="square" lIns="91425" tIns="45700" rIns="91425" bIns="45700" anchor="ctr" anchorCtr="0">
            <a:noAutofit/>
          </a:bodyPr>
          <a:lstStyle/>
          <a:p>
            <a:pPr marL="0" marR="0" lvl="0" indent="0" algn="ctr" rtl="0">
              <a:spcBef>
                <a:spcPts val="0"/>
              </a:spcBef>
              <a:buNone/>
            </a:pPr>
            <a:endParaRPr sz="1800" b="1" i="0" u="none" strike="noStrike" cap="none">
              <a:solidFill>
                <a:schemeClr val="dk1"/>
              </a:solidFill>
              <a:latin typeface="Georgia"/>
              <a:ea typeface="Georgia"/>
              <a:cs typeface="Georgia"/>
              <a:sym typeface="Georgia"/>
            </a:endParaRPr>
          </a:p>
          <a:p>
            <a:pPr marL="0" marR="0" lvl="0" indent="0" algn="ctr" rtl="0">
              <a:spcBef>
                <a:spcPts val="0"/>
              </a:spcBef>
              <a:buNone/>
            </a:pPr>
            <a:r>
              <a:rPr lang="en-US" sz="2400" b="1" i="0" u="none" strike="noStrike" cap="none">
                <a:solidFill>
                  <a:srgbClr val="00B050"/>
                </a:solidFill>
                <a:latin typeface="Tahoma"/>
                <a:ea typeface="Tahoma"/>
                <a:cs typeface="Tahoma"/>
                <a:sym typeface="Tahoma"/>
              </a:rPr>
              <a:t>FEEDBACK</a:t>
            </a:r>
          </a:p>
          <a:p>
            <a:pPr marL="0" marR="0" lvl="0" indent="0" algn="ctr" rtl="0">
              <a:spcBef>
                <a:spcPts val="0"/>
              </a:spcBef>
              <a:buNone/>
            </a:pPr>
            <a:endParaRPr sz="2400" b="1" i="0" u="none" strike="noStrike" cap="none">
              <a:solidFill>
                <a:srgbClr val="00B050"/>
              </a:solidFill>
              <a:latin typeface="Georgia"/>
              <a:ea typeface="Georgia"/>
              <a:cs typeface="Georgia"/>
              <a:sym typeface="Georgia"/>
            </a:endParaRPr>
          </a:p>
          <a:p>
            <a:pPr marL="0" marR="0" lvl="0" indent="0" algn="ctr" rtl="0">
              <a:spcBef>
                <a:spcPts val="0"/>
              </a:spcBef>
              <a:buNone/>
            </a:pPr>
            <a:r>
              <a:rPr lang="en-US" sz="1800" i="0" u="none" strike="noStrike" cap="none">
                <a:solidFill>
                  <a:schemeClr val="dk1"/>
                </a:solidFill>
                <a:latin typeface="Tahoma"/>
                <a:ea typeface="Tahoma"/>
                <a:cs typeface="Tahoma"/>
                <a:sym typeface="Tahoma"/>
              </a:rPr>
              <a:t>&gt; A response to a player’s action </a:t>
            </a:r>
          </a:p>
          <a:p>
            <a:pPr marL="0" marR="0" lvl="0" indent="0" algn="ctr" rtl="0">
              <a:spcBef>
                <a:spcPts val="0"/>
              </a:spcBef>
              <a:buNone/>
            </a:pPr>
            <a:r>
              <a:rPr lang="en-US" sz="1800" i="0" u="none" strike="noStrike" cap="none">
                <a:solidFill>
                  <a:schemeClr val="dk1"/>
                </a:solidFill>
                <a:latin typeface="Tahoma"/>
                <a:ea typeface="Tahoma"/>
                <a:cs typeface="Tahoma"/>
                <a:sym typeface="Tahoma"/>
              </a:rPr>
              <a:t> &gt; Provides information about the </a:t>
            </a:r>
          </a:p>
          <a:p>
            <a:pPr marL="0" marR="0" lvl="0" indent="0" algn="ctr" rtl="0">
              <a:spcBef>
                <a:spcPts val="0"/>
              </a:spcBef>
              <a:buNone/>
            </a:pPr>
            <a:r>
              <a:rPr lang="en-US" sz="1800" i="0" u="none" strike="noStrike" cap="none">
                <a:solidFill>
                  <a:schemeClr val="dk1"/>
                </a:solidFill>
                <a:latin typeface="Tahoma"/>
                <a:ea typeface="Tahoma"/>
                <a:cs typeface="Tahoma"/>
                <a:sym typeface="Tahoma"/>
              </a:rPr>
              <a:t>consequences of these actions, </a:t>
            </a:r>
            <a:br>
              <a:rPr lang="en-US" sz="1800" i="0" u="none" strike="noStrike" cap="none">
                <a:solidFill>
                  <a:schemeClr val="dk1"/>
                </a:solidFill>
                <a:latin typeface="Tahoma"/>
                <a:ea typeface="Tahoma"/>
                <a:cs typeface="Tahoma"/>
                <a:sym typeface="Tahoma"/>
              </a:rPr>
            </a:br>
            <a:r>
              <a:rPr lang="en-US" sz="1800" i="0" u="none" strike="noStrike" cap="none">
                <a:solidFill>
                  <a:schemeClr val="dk1"/>
                </a:solidFill>
                <a:latin typeface="Tahoma"/>
                <a:ea typeface="Tahoma"/>
                <a:cs typeface="Tahoma"/>
                <a:sym typeface="Tahoma"/>
              </a:rPr>
              <a:t>and </a:t>
            </a:r>
            <a:r>
              <a:rPr lang="en-US" sz="1800" i="0" u="sng" strike="noStrike" cap="none">
                <a:solidFill>
                  <a:schemeClr val="dk1"/>
                </a:solidFill>
                <a:latin typeface="Tahoma"/>
                <a:ea typeface="Tahoma"/>
                <a:cs typeface="Tahoma"/>
                <a:sym typeface="Tahoma"/>
              </a:rPr>
              <a:t>how to improve / do better </a:t>
            </a:r>
            <a:br>
              <a:rPr lang="en-US" sz="1800" i="0" u="sng" strike="noStrike" cap="none">
                <a:solidFill>
                  <a:schemeClr val="dk1"/>
                </a:solidFill>
                <a:latin typeface="Tahoma"/>
                <a:ea typeface="Tahoma"/>
                <a:cs typeface="Tahoma"/>
                <a:sym typeface="Tahoma"/>
              </a:rPr>
            </a:br>
            <a:r>
              <a:rPr lang="en-US" sz="1800" i="0" u="sng" strike="noStrike" cap="none">
                <a:solidFill>
                  <a:schemeClr val="dk1"/>
                </a:solidFill>
                <a:latin typeface="Tahoma"/>
                <a:ea typeface="Tahoma"/>
                <a:cs typeface="Tahoma"/>
                <a:sym typeface="Tahoma"/>
              </a:rPr>
              <a:t>next time</a:t>
            </a:r>
          </a:p>
        </p:txBody>
      </p:sp>
      <p:sp>
        <p:nvSpPr>
          <p:cNvPr id="229" name="Shape 229"/>
          <p:cNvSpPr/>
          <p:nvPr/>
        </p:nvSpPr>
        <p:spPr>
          <a:xfrm>
            <a:off x="533399" y="1862113"/>
            <a:ext cx="3769800" cy="2814600"/>
          </a:xfrm>
          <a:prstGeom prst="roundRect">
            <a:avLst>
              <a:gd name="adj" fmla="val 16667"/>
            </a:avLst>
          </a:prstGeom>
          <a:solidFill>
            <a:schemeClr val="lt1">
              <a:alpha val="78823"/>
            </a:schemeClr>
          </a:solidFill>
          <a:ln w="19050" cap="flat" cmpd="sng">
            <a:solidFill>
              <a:schemeClr val="dk1"/>
            </a:solidFill>
            <a:prstDash val="solid"/>
            <a:round/>
            <a:headEnd type="none" w="med" len="med"/>
            <a:tailEnd type="none" w="med" len="med"/>
          </a:ln>
          <a:effectLst>
            <a:outerShdw blurRad="76200" dist="63500" dir="8100000" sx="101000" sy="101000" algn="tr" rotWithShape="0">
              <a:schemeClr val="lt1">
                <a:alpha val="40000"/>
              </a:schemeClr>
            </a:outerShdw>
          </a:effectLst>
        </p:spPr>
        <p:txBody>
          <a:bodyPr wrap="square" lIns="91425" tIns="45700" rIns="91425" bIns="45700" anchor="ctr" anchorCtr="0">
            <a:noAutofit/>
          </a:bodyPr>
          <a:lstStyle/>
          <a:p>
            <a:pPr marL="0" marR="0" lvl="0" indent="0" algn="ctr" rtl="0">
              <a:spcBef>
                <a:spcPts val="0"/>
              </a:spcBef>
              <a:buNone/>
            </a:pPr>
            <a:r>
              <a:rPr lang="en-US" sz="2400" b="1" i="0" u="none" strike="noStrike" cap="none">
                <a:solidFill>
                  <a:srgbClr val="00B050"/>
                </a:solidFill>
                <a:latin typeface="Tahoma"/>
                <a:ea typeface="Tahoma"/>
                <a:cs typeface="Tahoma"/>
                <a:sym typeface="Tahoma"/>
              </a:rPr>
              <a:t>SIGNS</a:t>
            </a:r>
          </a:p>
          <a:p>
            <a:pPr marL="0" marR="0" lvl="0" indent="0" algn="ctr" rtl="0">
              <a:spcBef>
                <a:spcPts val="0"/>
              </a:spcBef>
              <a:buNone/>
            </a:pPr>
            <a:endParaRPr sz="1800" b="0" i="0" u="none" strike="noStrike" cap="none">
              <a:solidFill>
                <a:schemeClr val="dk1"/>
              </a:solidFill>
              <a:latin typeface="Georgia"/>
              <a:ea typeface="Georgia"/>
              <a:cs typeface="Georgia"/>
              <a:sym typeface="Georgia"/>
            </a:endParaRPr>
          </a:p>
          <a:p>
            <a:pPr marL="0" marR="0" lvl="0" indent="0" algn="ctr" rtl="0">
              <a:spcBef>
                <a:spcPts val="0"/>
              </a:spcBef>
              <a:buNone/>
            </a:pPr>
            <a:r>
              <a:rPr lang="en-US" sz="1800" i="0" u="none" strike="noStrike" cap="none">
                <a:solidFill>
                  <a:schemeClr val="dk1"/>
                </a:solidFill>
                <a:latin typeface="Tahoma"/>
                <a:ea typeface="Tahoma"/>
                <a:cs typeface="Tahoma"/>
                <a:sym typeface="Tahoma"/>
              </a:rPr>
              <a:t>To drive player’s actions</a:t>
            </a:r>
          </a:p>
          <a:p>
            <a:pPr marL="0" marR="0" lvl="0" indent="0" algn="ctr" rtl="0">
              <a:spcBef>
                <a:spcPts val="0"/>
              </a:spcBef>
              <a:buNone/>
            </a:pPr>
            <a:endParaRPr sz="1800" b="0" i="0" u="none" strike="noStrike" cap="none">
              <a:solidFill>
                <a:schemeClr val="dk1"/>
              </a:solidFill>
              <a:latin typeface="Georgia"/>
              <a:ea typeface="Georgia"/>
              <a:cs typeface="Georgia"/>
              <a:sym typeface="Georgia"/>
            </a:endParaRPr>
          </a:p>
        </p:txBody>
      </p:sp>
      <p:sp>
        <p:nvSpPr>
          <p:cNvPr id="230" name="Shape 230"/>
          <p:cNvSpPr txBox="1"/>
          <p:nvPr/>
        </p:nvSpPr>
        <p:spPr>
          <a:xfrm>
            <a:off x="189925" y="550550"/>
            <a:ext cx="51564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3600" b="1">
                <a:latin typeface="Tahoma"/>
                <a:ea typeface="Tahoma"/>
                <a:cs typeface="Tahoma"/>
                <a:sym typeface="Tahoma"/>
              </a:rPr>
              <a:t>Signs &amp; Feedback</a:t>
            </a:r>
          </a:p>
        </p:txBody>
      </p:sp>
      <p:sp>
        <p:nvSpPr>
          <p:cNvPr id="231" name="Shape 231"/>
          <p:cNvSpPr txBox="1"/>
          <p:nvPr/>
        </p:nvSpPr>
        <p:spPr>
          <a:xfrm>
            <a:off x="189925" y="522897"/>
            <a:ext cx="51564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3600" b="1">
                <a:solidFill>
                  <a:srgbClr val="E60012"/>
                </a:solidFill>
                <a:latin typeface="Tahoma"/>
                <a:ea typeface="Tahoma"/>
                <a:cs typeface="Tahoma"/>
                <a:sym typeface="Tahoma"/>
              </a:rPr>
              <a:t>Signs &amp; Feedback</a:t>
            </a:r>
          </a:p>
        </p:txBody>
      </p:sp>
      <p:pic>
        <p:nvPicPr>
          <p:cNvPr id="232" name="Shape 232"/>
          <p:cNvPicPr preferRelativeResize="0"/>
          <p:nvPr/>
        </p:nvPicPr>
        <p:blipFill>
          <a:blip r:embed="rId4">
            <a:alphaModFix/>
          </a:blip>
          <a:stretch>
            <a:fillRect/>
          </a:stretch>
        </p:blipFill>
        <p:spPr>
          <a:xfrm>
            <a:off x="7742226" y="571725"/>
            <a:ext cx="973776" cy="7895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p:nvPr/>
        </p:nvSpPr>
        <p:spPr>
          <a:xfrm>
            <a:off x="516706" y="1714480"/>
            <a:ext cx="3960900" cy="2448300"/>
          </a:xfrm>
          <a:prstGeom prst="rect">
            <a:avLst/>
          </a:prstGeom>
          <a:solidFill>
            <a:schemeClr val="dk1">
              <a:alpha val="80784"/>
            </a:schemeClr>
          </a:solidFill>
          <a:ln w="9525" cap="flat" cmpd="sng">
            <a:solidFill>
              <a:srgbClr val="C0C0C0"/>
            </a:solidFill>
            <a:prstDash val="solid"/>
            <a:miter lim="800000"/>
            <a:headEnd type="none" w="med" len="med"/>
            <a:tailEnd type="none" w="med" len="med"/>
          </a:ln>
        </p:spPr>
        <p:txBody>
          <a:bodyPr wrap="square" lIns="91425" tIns="45700" rIns="91425" bIns="45700" anchor="t" anchorCtr="0">
            <a:noAutofit/>
          </a:bodyPr>
          <a:lstStyle/>
          <a:p>
            <a:pPr marL="342900" marR="0" lvl="0" indent="-406400" algn="ctr" rtl="0">
              <a:spcBef>
                <a:spcPts val="0"/>
              </a:spcBef>
              <a:spcAft>
                <a:spcPts val="0"/>
              </a:spcAft>
              <a:buClr>
                <a:schemeClr val="dk1"/>
              </a:buClr>
              <a:buSzPts val="1000"/>
              <a:buFont typeface="Arial"/>
              <a:buNone/>
            </a:pPr>
            <a:endParaRPr sz="1000" b="0" i="0" u="sng" strike="noStrike" cap="none">
              <a:solidFill>
                <a:schemeClr val="dk1"/>
              </a:solidFill>
              <a:latin typeface="Tahoma"/>
              <a:ea typeface="Tahoma"/>
              <a:cs typeface="Tahoma"/>
              <a:sym typeface="Tahoma"/>
            </a:endParaRPr>
          </a:p>
          <a:p>
            <a:pPr marL="342900" marR="0" lvl="0" indent="-457200" algn="ctr" rtl="0">
              <a:spcBef>
                <a:spcPts val="360"/>
              </a:spcBef>
              <a:spcAft>
                <a:spcPts val="0"/>
              </a:spcAft>
              <a:buClr>
                <a:schemeClr val="lt1"/>
              </a:buClr>
              <a:buSzPts val="1800"/>
              <a:buFont typeface="Arial"/>
              <a:buNone/>
            </a:pPr>
            <a:r>
              <a:rPr lang="en-US" sz="1800" b="0" i="0" u="sng" strike="noStrike" cap="none">
                <a:solidFill>
                  <a:schemeClr val="lt1"/>
                </a:solidFill>
                <a:latin typeface="Tahoma"/>
                <a:ea typeface="Tahoma"/>
                <a:cs typeface="Tahoma"/>
                <a:sym typeface="Tahoma"/>
              </a:rPr>
              <a:t>Signs</a:t>
            </a:r>
          </a:p>
          <a:p>
            <a:pPr marL="742950" marR="0" lvl="1" indent="-285750" algn="l" rtl="0">
              <a:spcBef>
                <a:spcPts val="280"/>
              </a:spcBef>
              <a:spcAft>
                <a:spcPts val="0"/>
              </a:spcAft>
              <a:buClr>
                <a:schemeClr val="dk1"/>
              </a:buClr>
              <a:buSzPts val="1400"/>
              <a:buFont typeface="Arial"/>
              <a:buNone/>
            </a:pPr>
            <a:endParaRPr sz="1400" b="0" i="0" u="sng" strike="noStrike" cap="none">
              <a:solidFill>
                <a:schemeClr val="lt1"/>
              </a:solidFill>
              <a:latin typeface="Tahoma"/>
              <a:ea typeface="Tahoma"/>
              <a:cs typeface="Tahoma"/>
              <a:sym typeface="Tahoma"/>
            </a:endParaRPr>
          </a:p>
          <a:p>
            <a:pPr marL="342900" marR="0" lvl="0" indent="-342900" algn="l" rtl="0">
              <a:spcBef>
                <a:spcPts val="300"/>
              </a:spcBef>
              <a:spcAft>
                <a:spcPts val="0"/>
              </a:spcAft>
              <a:buClr>
                <a:schemeClr val="lt1"/>
              </a:buClr>
              <a:buSzPts val="1500"/>
              <a:buFont typeface="Tahoma"/>
              <a:buChar char="•"/>
            </a:pPr>
            <a:r>
              <a:rPr lang="en-US" sz="1500" i="0" u="none" strike="noStrike" cap="none">
                <a:solidFill>
                  <a:schemeClr val="lt1"/>
                </a:solidFill>
                <a:latin typeface="Tahoma"/>
                <a:ea typeface="Tahoma"/>
                <a:cs typeface="Tahoma"/>
                <a:sym typeface="Tahoma"/>
              </a:rPr>
              <a:t>Self-explanatory</a:t>
            </a:r>
          </a:p>
          <a:p>
            <a:pPr marL="342900" marR="0" lvl="0" indent="-342900" algn="l" rtl="0">
              <a:spcBef>
                <a:spcPts val="300"/>
              </a:spcBef>
              <a:spcAft>
                <a:spcPts val="0"/>
              </a:spcAft>
              <a:buClr>
                <a:schemeClr val="lt1"/>
              </a:buClr>
              <a:buSzPts val="1500"/>
              <a:buFont typeface="Tahoma"/>
              <a:buChar char="•"/>
            </a:pPr>
            <a:r>
              <a:rPr lang="en-US" sz="1500" i="0" u="none" strike="noStrike" cap="none">
                <a:solidFill>
                  <a:schemeClr val="lt1"/>
                </a:solidFill>
                <a:latin typeface="Tahoma"/>
                <a:ea typeface="Tahoma"/>
                <a:cs typeface="Tahoma"/>
                <a:sym typeface="Tahoma"/>
              </a:rPr>
              <a:t>Understood by players</a:t>
            </a:r>
          </a:p>
          <a:p>
            <a:pPr marL="342900" marR="0" lvl="0" indent="-342900" algn="l" rtl="0">
              <a:spcBef>
                <a:spcPts val="300"/>
              </a:spcBef>
              <a:spcAft>
                <a:spcPts val="0"/>
              </a:spcAft>
              <a:buClr>
                <a:schemeClr val="lt1"/>
              </a:buClr>
              <a:buSzPts val="1500"/>
              <a:buFont typeface="Tahoma"/>
              <a:buChar char="•"/>
            </a:pPr>
            <a:r>
              <a:rPr lang="en-US" sz="1500" i="0" u="none" strike="noStrike" cap="none">
                <a:solidFill>
                  <a:schemeClr val="lt1"/>
                </a:solidFill>
                <a:latin typeface="Tahoma"/>
                <a:ea typeface="Tahoma"/>
                <a:cs typeface="Tahoma"/>
                <a:sym typeface="Tahoma"/>
              </a:rPr>
              <a:t>Non ambiguous </a:t>
            </a:r>
          </a:p>
          <a:p>
            <a:pPr marL="342900" marR="0" lvl="0" indent="-342900" algn="l" rtl="0">
              <a:spcBef>
                <a:spcPts val="300"/>
              </a:spcBef>
              <a:buClr>
                <a:schemeClr val="lt1"/>
              </a:buClr>
              <a:buSzPts val="1500"/>
              <a:buFont typeface="Tahoma"/>
              <a:buChar char="•"/>
            </a:pPr>
            <a:r>
              <a:rPr lang="en-US" sz="1500" i="0" u="none" strike="noStrike" cap="none">
                <a:solidFill>
                  <a:schemeClr val="lt1"/>
                </a:solidFill>
                <a:latin typeface="Tahoma"/>
                <a:ea typeface="Tahoma"/>
                <a:cs typeface="Tahoma"/>
                <a:sym typeface="Tahoma"/>
              </a:rPr>
              <a:t>Perceptible (contrasted enough)</a:t>
            </a:r>
          </a:p>
        </p:txBody>
      </p:sp>
      <p:pic>
        <p:nvPicPr>
          <p:cNvPr id="239" name="Shape 239"/>
          <p:cNvPicPr preferRelativeResize="0"/>
          <p:nvPr/>
        </p:nvPicPr>
        <p:blipFill rotWithShape="1">
          <a:blip r:embed="rId3">
            <a:alphaModFix/>
          </a:blip>
          <a:srcRect l="11715" r="11715"/>
          <a:stretch/>
        </p:blipFill>
        <p:spPr>
          <a:xfrm>
            <a:off x="1" y="404525"/>
            <a:ext cx="9144000" cy="1123950"/>
          </a:xfrm>
          <a:prstGeom prst="rect">
            <a:avLst/>
          </a:prstGeom>
          <a:noFill/>
          <a:ln>
            <a:noFill/>
          </a:ln>
        </p:spPr>
      </p:pic>
      <p:sp>
        <p:nvSpPr>
          <p:cNvPr id="240" name="Shape 240"/>
          <p:cNvSpPr/>
          <p:nvPr/>
        </p:nvSpPr>
        <p:spPr>
          <a:xfrm>
            <a:off x="4788669" y="1728614"/>
            <a:ext cx="3887700" cy="2448300"/>
          </a:xfrm>
          <a:prstGeom prst="rect">
            <a:avLst/>
          </a:prstGeom>
          <a:solidFill>
            <a:schemeClr val="dk1">
              <a:alpha val="75686"/>
            </a:schemeClr>
          </a:solidFill>
          <a:ln w="9525" cap="flat" cmpd="sng">
            <a:solidFill>
              <a:srgbClr val="C0C0C0"/>
            </a:solidFill>
            <a:prstDash val="solid"/>
            <a:miter lim="800000"/>
            <a:headEnd type="none" w="med" len="med"/>
            <a:tailEnd type="none" w="med" len="med"/>
          </a:ln>
        </p:spPr>
        <p:txBody>
          <a:bodyPr wrap="square" lIns="91425" tIns="45700" rIns="91425" bIns="45700" anchor="t" anchorCtr="0">
            <a:noAutofit/>
          </a:bodyPr>
          <a:lstStyle/>
          <a:p>
            <a:pPr marL="342900" marR="0" lvl="0" indent="-406400" algn="ctr" rtl="0">
              <a:spcBef>
                <a:spcPts val="0"/>
              </a:spcBef>
              <a:spcAft>
                <a:spcPts val="0"/>
              </a:spcAft>
              <a:buClr>
                <a:schemeClr val="dk1"/>
              </a:buClr>
              <a:buSzPts val="1000"/>
              <a:buFont typeface="Arial"/>
              <a:buNone/>
            </a:pPr>
            <a:endParaRPr sz="1000" b="0" i="0" u="sng" strike="noStrike" cap="none">
              <a:solidFill>
                <a:schemeClr val="dk1"/>
              </a:solidFill>
              <a:latin typeface="Tahoma"/>
              <a:ea typeface="Tahoma"/>
              <a:cs typeface="Tahoma"/>
              <a:sym typeface="Tahoma"/>
            </a:endParaRPr>
          </a:p>
          <a:p>
            <a:pPr marL="342900" marR="0" lvl="0" indent="-457200" algn="ctr" rtl="0">
              <a:spcBef>
                <a:spcPts val="360"/>
              </a:spcBef>
              <a:spcAft>
                <a:spcPts val="0"/>
              </a:spcAft>
              <a:buClr>
                <a:schemeClr val="lt1"/>
              </a:buClr>
              <a:buSzPts val="1800"/>
              <a:buFont typeface="Arial"/>
              <a:buNone/>
            </a:pPr>
            <a:r>
              <a:rPr lang="en-US" sz="1800" b="0" i="0" u="sng" strike="noStrike" cap="none">
                <a:solidFill>
                  <a:schemeClr val="lt1"/>
                </a:solidFill>
                <a:latin typeface="Tahoma"/>
                <a:ea typeface="Tahoma"/>
                <a:cs typeface="Tahoma"/>
                <a:sym typeface="Tahoma"/>
              </a:rPr>
              <a:t>Feedback</a:t>
            </a:r>
          </a:p>
          <a:p>
            <a:pPr marL="742950" marR="0" lvl="1" indent="-285750" algn="l" rtl="0">
              <a:spcBef>
                <a:spcPts val="280"/>
              </a:spcBef>
              <a:spcAft>
                <a:spcPts val="0"/>
              </a:spcAft>
              <a:buClr>
                <a:schemeClr val="dk1"/>
              </a:buClr>
              <a:buSzPts val="1400"/>
              <a:buFont typeface="Arial"/>
              <a:buNone/>
            </a:pPr>
            <a:endParaRPr sz="1400" b="0" i="0" u="sng" strike="noStrike" cap="none">
              <a:solidFill>
                <a:schemeClr val="lt1"/>
              </a:solidFill>
              <a:latin typeface="Tahoma"/>
              <a:ea typeface="Tahoma"/>
              <a:cs typeface="Tahoma"/>
              <a:sym typeface="Tahoma"/>
            </a:endParaRPr>
          </a:p>
          <a:p>
            <a:pPr marL="342900" marR="0" lvl="0" indent="-342900" algn="l" rtl="0">
              <a:spcBef>
                <a:spcPts val="300"/>
              </a:spcBef>
              <a:spcAft>
                <a:spcPts val="0"/>
              </a:spcAft>
              <a:buClr>
                <a:schemeClr val="lt1"/>
              </a:buClr>
              <a:buSzPts val="1500"/>
              <a:buFont typeface="Arial"/>
              <a:buChar char="•"/>
            </a:pPr>
            <a:r>
              <a:rPr lang="en-US" sz="1500" b="0" i="0" u="none" strike="noStrike" cap="none">
                <a:solidFill>
                  <a:schemeClr val="lt1"/>
                </a:solidFill>
                <a:latin typeface="Tahoma"/>
                <a:ea typeface="Tahoma"/>
                <a:cs typeface="Tahoma"/>
                <a:sym typeface="Tahoma"/>
              </a:rPr>
              <a:t>For every interaction</a:t>
            </a:r>
          </a:p>
          <a:p>
            <a:pPr marL="342900" marR="0" lvl="0" indent="-342900" algn="l" rtl="0">
              <a:spcBef>
                <a:spcPts val="300"/>
              </a:spcBef>
              <a:spcAft>
                <a:spcPts val="0"/>
              </a:spcAft>
              <a:buClr>
                <a:schemeClr val="lt1"/>
              </a:buClr>
              <a:buSzPts val="1500"/>
              <a:buFont typeface="Arial"/>
              <a:buChar char="•"/>
            </a:pPr>
            <a:r>
              <a:rPr lang="en-US" sz="1500" b="0" i="0" u="none" strike="noStrike" cap="none">
                <a:solidFill>
                  <a:schemeClr val="lt1"/>
                </a:solidFill>
                <a:latin typeface="Tahoma"/>
                <a:ea typeface="Tahoma"/>
                <a:cs typeface="Tahoma"/>
                <a:sym typeface="Tahoma"/>
              </a:rPr>
              <a:t>Immediate</a:t>
            </a:r>
          </a:p>
          <a:p>
            <a:pPr marL="342900" marR="0" lvl="0" indent="-342900" algn="l" rtl="0">
              <a:spcBef>
                <a:spcPts val="300"/>
              </a:spcBef>
              <a:spcAft>
                <a:spcPts val="0"/>
              </a:spcAft>
              <a:buClr>
                <a:schemeClr val="lt1"/>
              </a:buClr>
              <a:buSzPts val="1500"/>
              <a:buFont typeface="Arial"/>
              <a:buChar char="•"/>
            </a:pPr>
            <a:r>
              <a:rPr lang="en-US" sz="1500" b="0" i="0" u="none" strike="noStrike" cap="none">
                <a:solidFill>
                  <a:schemeClr val="lt1"/>
                </a:solidFill>
                <a:latin typeface="Tahoma"/>
                <a:ea typeface="Tahoma"/>
                <a:cs typeface="Tahoma"/>
                <a:sym typeface="Tahoma"/>
              </a:rPr>
              <a:t>Clearly related to the action just done </a:t>
            </a:r>
          </a:p>
          <a:p>
            <a:pPr marL="342900" marR="0" lvl="0" indent="-342900" algn="l" rtl="0">
              <a:spcBef>
                <a:spcPts val="300"/>
              </a:spcBef>
              <a:spcAft>
                <a:spcPts val="0"/>
              </a:spcAft>
              <a:buClr>
                <a:schemeClr val="lt1"/>
              </a:buClr>
              <a:buSzPts val="1500"/>
              <a:buFont typeface="Arial"/>
              <a:buChar char="•"/>
            </a:pPr>
            <a:r>
              <a:rPr lang="en-US" sz="1500" b="0" i="0" u="none" strike="noStrike" cap="none">
                <a:solidFill>
                  <a:schemeClr val="lt1"/>
                </a:solidFill>
                <a:latin typeface="Tahoma"/>
                <a:ea typeface="Tahoma"/>
                <a:cs typeface="Tahoma"/>
                <a:sym typeface="Tahoma"/>
              </a:rPr>
              <a:t>Understood by players</a:t>
            </a:r>
          </a:p>
          <a:p>
            <a:pPr marL="342900" marR="0" lvl="0" indent="-342900" algn="l" rtl="0">
              <a:spcBef>
                <a:spcPts val="300"/>
              </a:spcBef>
              <a:buClr>
                <a:schemeClr val="lt1"/>
              </a:buClr>
              <a:buSzPts val="1500"/>
              <a:buFont typeface="Arial"/>
              <a:buChar char="•"/>
            </a:pPr>
            <a:r>
              <a:rPr lang="en-US" sz="1500" b="0" i="0" u="none" strike="noStrike" cap="none">
                <a:solidFill>
                  <a:schemeClr val="lt1"/>
                </a:solidFill>
                <a:latin typeface="Tahoma"/>
                <a:ea typeface="Tahoma"/>
                <a:cs typeface="Tahoma"/>
                <a:sym typeface="Tahoma"/>
              </a:rPr>
              <a:t>Perceptible (contrasted enough)</a:t>
            </a:r>
          </a:p>
        </p:txBody>
      </p:sp>
      <p:sp>
        <p:nvSpPr>
          <p:cNvPr id="241" name="Shape 241"/>
          <p:cNvSpPr txBox="1"/>
          <p:nvPr/>
        </p:nvSpPr>
        <p:spPr>
          <a:xfrm>
            <a:off x="316069" y="4384526"/>
            <a:ext cx="8720400" cy="792000"/>
          </a:xfrm>
          <a:prstGeom prst="rect">
            <a:avLst/>
          </a:prstGeom>
          <a:noFill/>
          <a:ln>
            <a:noFill/>
          </a:ln>
        </p:spPr>
        <p:txBody>
          <a:bodyPr wrap="square" lIns="91425" tIns="45700" rIns="91425" bIns="45700" anchor="t" anchorCtr="0">
            <a:noAutofit/>
          </a:bodyPr>
          <a:lstStyle/>
          <a:p>
            <a:pPr marL="0" marR="0" lvl="0" indent="-97155" algn="just" rtl="0">
              <a:spcBef>
                <a:spcPts val="0"/>
              </a:spcBef>
              <a:buClr>
                <a:schemeClr val="accent1"/>
              </a:buClr>
              <a:buSzPts val="1530"/>
              <a:buFont typeface="Arial"/>
              <a:buNone/>
            </a:pPr>
            <a:r>
              <a:rPr lang="en-US" sz="1800" i="0" u="none" strike="noStrike" cap="none">
                <a:solidFill>
                  <a:schemeClr val="dk1"/>
                </a:solidFill>
                <a:latin typeface="Tahoma"/>
                <a:ea typeface="Tahoma"/>
                <a:cs typeface="Tahoma"/>
                <a:sym typeface="Tahoma"/>
              </a:rPr>
              <a:t>Don’t forget that there are multiple tools to use, not just the interface: colors, sound, animations, visual effects etc.</a:t>
            </a:r>
          </a:p>
        </p:txBody>
      </p:sp>
      <p:sp>
        <p:nvSpPr>
          <p:cNvPr id="242" name="Shape 242"/>
          <p:cNvSpPr txBox="1"/>
          <p:nvPr/>
        </p:nvSpPr>
        <p:spPr>
          <a:xfrm>
            <a:off x="189925" y="550550"/>
            <a:ext cx="83826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3600" b="1">
                <a:latin typeface="Tahoma"/>
                <a:ea typeface="Tahoma"/>
                <a:cs typeface="Tahoma"/>
                <a:sym typeface="Tahoma"/>
              </a:rPr>
              <a:t>Signs &amp; Feedback Golden Rules</a:t>
            </a:r>
            <a:br>
              <a:rPr lang="en-US" sz="3600" b="1">
                <a:latin typeface="Tahoma"/>
                <a:ea typeface="Tahoma"/>
                <a:cs typeface="Tahoma"/>
                <a:sym typeface="Tahoma"/>
              </a:rPr>
            </a:br>
            <a:endParaRPr lang="en-US" sz="3600" b="1">
              <a:latin typeface="Tahoma"/>
              <a:ea typeface="Tahoma"/>
              <a:cs typeface="Tahoma"/>
              <a:sym typeface="Tahoma"/>
            </a:endParaRPr>
          </a:p>
        </p:txBody>
      </p:sp>
      <p:sp>
        <p:nvSpPr>
          <p:cNvPr id="243" name="Shape 243"/>
          <p:cNvSpPr txBox="1"/>
          <p:nvPr/>
        </p:nvSpPr>
        <p:spPr>
          <a:xfrm>
            <a:off x="189925" y="522897"/>
            <a:ext cx="83826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3600" b="1">
                <a:solidFill>
                  <a:srgbClr val="E60012"/>
                </a:solidFill>
                <a:latin typeface="Tahoma"/>
                <a:ea typeface="Tahoma"/>
                <a:cs typeface="Tahoma"/>
                <a:sym typeface="Tahoma"/>
              </a:rPr>
              <a:t>Signs &amp; Feedback Golden Rules</a:t>
            </a:r>
            <a:br>
              <a:rPr lang="en-US" sz="3600" b="1">
                <a:solidFill>
                  <a:srgbClr val="E60012"/>
                </a:solidFill>
                <a:latin typeface="Tahoma"/>
                <a:ea typeface="Tahoma"/>
                <a:cs typeface="Tahoma"/>
                <a:sym typeface="Tahoma"/>
              </a:rPr>
            </a:br>
            <a:endParaRPr lang="en-US" sz="3600" b="1">
              <a:solidFill>
                <a:srgbClr val="E60012"/>
              </a:solidFill>
              <a:latin typeface="Tahoma"/>
              <a:ea typeface="Tahoma"/>
              <a:cs typeface="Tahoma"/>
              <a:sym typeface="Tahoma"/>
            </a:endParaRPr>
          </a:p>
        </p:txBody>
      </p:sp>
      <p:pic>
        <p:nvPicPr>
          <p:cNvPr id="244" name="Shape 244"/>
          <p:cNvPicPr preferRelativeResize="0"/>
          <p:nvPr/>
        </p:nvPicPr>
        <p:blipFill>
          <a:blip r:embed="rId4">
            <a:alphaModFix/>
          </a:blip>
          <a:stretch>
            <a:fillRect/>
          </a:stretch>
        </p:blipFill>
        <p:spPr>
          <a:xfrm>
            <a:off x="7742226" y="571725"/>
            <a:ext cx="973776" cy="7895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2054700" y="3615675"/>
            <a:ext cx="5034600" cy="941400"/>
          </a:xfrm>
          <a:prstGeom prst="rect">
            <a:avLst/>
          </a:prstGeom>
          <a:noFill/>
          <a:ln>
            <a:noFill/>
          </a:ln>
        </p:spPr>
        <p:txBody>
          <a:bodyPr wrap="square" lIns="91425" tIns="45700" rIns="91425" bIns="45700" anchor="ctr" anchorCtr="0">
            <a:noAutofit/>
          </a:bodyPr>
          <a:lstStyle/>
          <a:p>
            <a:pPr marL="0" marR="0" lvl="1" indent="-406400" algn="l" rtl="0">
              <a:spcBef>
                <a:spcPts val="0"/>
              </a:spcBef>
              <a:spcAft>
                <a:spcPts val="0"/>
              </a:spcAft>
              <a:buClr>
                <a:schemeClr val="dk1"/>
              </a:buClr>
              <a:buSzPts val="6400"/>
              <a:buFont typeface="Arial"/>
              <a:buNone/>
            </a:pPr>
            <a:r>
              <a:rPr lang="en-US" sz="6400" b="1" i="0" u="none" strike="noStrike" cap="none">
                <a:solidFill>
                  <a:srgbClr val="000000"/>
                </a:solidFill>
                <a:latin typeface="Tahoma"/>
                <a:ea typeface="Tahoma"/>
                <a:cs typeface="Tahoma"/>
                <a:sym typeface="Tahoma"/>
              </a:rPr>
              <a:t>Good Luck!</a:t>
            </a:r>
          </a:p>
        </p:txBody>
      </p:sp>
      <p:sp>
        <p:nvSpPr>
          <p:cNvPr id="251" name="Shape 251"/>
          <p:cNvSpPr txBox="1">
            <a:spLocks noGrp="1"/>
          </p:cNvSpPr>
          <p:nvPr>
            <p:ph type="body" idx="1"/>
          </p:nvPr>
        </p:nvSpPr>
        <p:spPr>
          <a:xfrm>
            <a:off x="2054700" y="3577075"/>
            <a:ext cx="5034600" cy="941400"/>
          </a:xfrm>
          <a:prstGeom prst="rect">
            <a:avLst/>
          </a:prstGeom>
          <a:noFill/>
          <a:ln>
            <a:noFill/>
          </a:ln>
        </p:spPr>
        <p:txBody>
          <a:bodyPr wrap="square" lIns="91425" tIns="45700" rIns="91425" bIns="45700" anchor="ctr" anchorCtr="0">
            <a:noAutofit/>
          </a:bodyPr>
          <a:lstStyle/>
          <a:p>
            <a:pPr marL="0" marR="0" lvl="1" indent="-406400" algn="l" rtl="0">
              <a:spcBef>
                <a:spcPts val="0"/>
              </a:spcBef>
              <a:spcAft>
                <a:spcPts val="0"/>
              </a:spcAft>
              <a:buClr>
                <a:schemeClr val="dk1"/>
              </a:buClr>
              <a:buSzPts val="6400"/>
              <a:buFont typeface="Arial"/>
              <a:buNone/>
            </a:pPr>
            <a:r>
              <a:rPr lang="en-US" sz="6400" b="1" i="0" u="none" strike="noStrike" cap="none">
                <a:solidFill>
                  <a:srgbClr val="E60012"/>
                </a:solidFill>
                <a:latin typeface="Tahoma"/>
                <a:ea typeface="Tahoma"/>
                <a:cs typeface="Tahoma"/>
                <a:sym typeface="Tahoma"/>
              </a:rPr>
              <a:t>Good Luck!</a:t>
            </a:r>
          </a:p>
        </p:txBody>
      </p:sp>
      <p:pic>
        <p:nvPicPr>
          <p:cNvPr id="252" name="Shape 252"/>
          <p:cNvPicPr preferRelativeResize="0"/>
          <p:nvPr/>
        </p:nvPicPr>
        <p:blipFill>
          <a:blip r:embed="rId3">
            <a:alphaModFix/>
          </a:blip>
          <a:stretch>
            <a:fillRect/>
          </a:stretch>
        </p:blipFill>
        <p:spPr>
          <a:xfrm>
            <a:off x="2971438" y="533400"/>
            <a:ext cx="3201120" cy="2595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p:nvPr/>
        </p:nvSpPr>
        <p:spPr>
          <a:xfrm>
            <a:off x="345275" y="3596175"/>
            <a:ext cx="4094400" cy="1102800"/>
          </a:xfrm>
          <a:prstGeom prst="rect">
            <a:avLst/>
          </a:prstGeom>
          <a:noFill/>
          <a:ln>
            <a:noFill/>
          </a:ln>
        </p:spPr>
        <p:txBody>
          <a:bodyPr wrap="square" lIns="72000" tIns="108000" rIns="72000" bIns="0" anchor="ctr" anchorCtr="0">
            <a:noAutofit/>
          </a:bodyPr>
          <a:lstStyle/>
          <a:p>
            <a:pPr marL="0" marR="0" lvl="0" indent="-203200" algn="l" rtl="0">
              <a:lnSpc>
                <a:spcPct val="100000"/>
              </a:lnSpc>
              <a:spcBef>
                <a:spcPts val="0"/>
              </a:spcBef>
              <a:spcAft>
                <a:spcPts val="0"/>
              </a:spcAft>
              <a:buClr>
                <a:schemeClr val="dk1"/>
              </a:buClr>
              <a:buSzPts val="3200"/>
              <a:buFont typeface="Arial"/>
              <a:buNone/>
            </a:pPr>
            <a:r>
              <a:rPr lang="en-US" sz="3200">
                <a:latin typeface="Tahoma"/>
                <a:ea typeface="Tahoma"/>
                <a:cs typeface="Tahoma"/>
                <a:sym typeface="Tahoma"/>
              </a:rPr>
              <a:t>Liviu Focsa</a:t>
            </a:r>
          </a:p>
          <a:p>
            <a:pPr marL="0" marR="0" lvl="0" indent="-127000" algn="l" rtl="0">
              <a:lnSpc>
                <a:spcPct val="100000"/>
              </a:lnSpc>
              <a:spcBef>
                <a:spcPts val="0"/>
              </a:spcBef>
              <a:buClr>
                <a:schemeClr val="dk1"/>
              </a:buClr>
              <a:buSzPts val="2000"/>
              <a:buFont typeface="Arial"/>
              <a:buNone/>
            </a:pPr>
            <a:r>
              <a:rPr lang="en-US" sz="2000">
                <a:latin typeface="Tahoma"/>
                <a:ea typeface="Tahoma"/>
                <a:cs typeface="Tahoma"/>
                <a:sym typeface="Tahoma"/>
              </a:rPr>
              <a:t>Game Designer </a:t>
            </a:r>
          </a:p>
          <a:p>
            <a:pPr marL="0" marR="0" lvl="0" indent="-127000" algn="l" rtl="0">
              <a:lnSpc>
                <a:spcPct val="100000"/>
              </a:lnSpc>
              <a:spcBef>
                <a:spcPts val="0"/>
              </a:spcBef>
              <a:buClr>
                <a:schemeClr val="dk1"/>
              </a:buClr>
              <a:buSzPts val="2000"/>
              <a:buFont typeface="Arial"/>
              <a:buNone/>
            </a:pPr>
            <a:r>
              <a:rPr lang="en-US" sz="2000">
                <a:latin typeface="Tahoma"/>
                <a:ea typeface="Tahoma"/>
                <a:cs typeface="Tahoma"/>
                <a:sym typeface="Tahoma"/>
              </a:rPr>
              <a:t>Bandai Namco Entertainment</a:t>
            </a:r>
          </a:p>
        </p:txBody>
      </p:sp>
      <p:pic>
        <p:nvPicPr>
          <p:cNvPr id="94" name="Shape 94"/>
          <p:cNvPicPr preferRelativeResize="0"/>
          <p:nvPr/>
        </p:nvPicPr>
        <p:blipFill rotWithShape="1">
          <a:blip r:embed="rId3">
            <a:alphaModFix/>
          </a:blip>
          <a:srcRect t="5397" b="5388"/>
          <a:stretch/>
        </p:blipFill>
        <p:spPr>
          <a:xfrm>
            <a:off x="345285" y="1863505"/>
            <a:ext cx="1606896" cy="1606896"/>
          </a:xfrm>
          <a:prstGeom prst="rect">
            <a:avLst/>
          </a:prstGeom>
          <a:noFill/>
          <a:ln>
            <a:noFill/>
          </a:ln>
        </p:spPr>
      </p:pic>
      <p:pic>
        <p:nvPicPr>
          <p:cNvPr id="95" name="Shape 95"/>
          <p:cNvPicPr preferRelativeResize="0"/>
          <p:nvPr/>
        </p:nvPicPr>
        <p:blipFill rotWithShape="1">
          <a:blip r:embed="rId4">
            <a:alphaModFix/>
          </a:blip>
          <a:srcRect l="11715" r="11715"/>
          <a:stretch/>
        </p:blipFill>
        <p:spPr>
          <a:xfrm>
            <a:off x="1" y="404525"/>
            <a:ext cx="9144000" cy="1123950"/>
          </a:xfrm>
          <a:prstGeom prst="rect">
            <a:avLst/>
          </a:prstGeom>
          <a:noFill/>
          <a:ln>
            <a:noFill/>
          </a:ln>
        </p:spPr>
      </p:pic>
      <p:sp>
        <p:nvSpPr>
          <p:cNvPr id="96" name="Shape 96"/>
          <p:cNvSpPr txBox="1"/>
          <p:nvPr/>
        </p:nvSpPr>
        <p:spPr>
          <a:xfrm>
            <a:off x="345275" y="550550"/>
            <a:ext cx="44124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4800" b="1"/>
              <a:t>Introduction</a:t>
            </a:r>
          </a:p>
        </p:txBody>
      </p:sp>
      <p:pic>
        <p:nvPicPr>
          <p:cNvPr id="97" name="Shape 97"/>
          <p:cNvPicPr preferRelativeResize="0"/>
          <p:nvPr/>
        </p:nvPicPr>
        <p:blipFill>
          <a:blip r:embed="rId5">
            <a:alphaModFix/>
          </a:blip>
          <a:stretch>
            <a:fillRect/>
          </a:stretch>
        </p:blipFill>
        <p:spPr>
          <a:xfrm>
            <a:off x="5467575" y="1680875"/>
            <a:ext cx="3310224" cy="3310224"/>
          </a:xfrm>
          <a:prstGeom prst="rect">
            <a:avLst/>
          </a:prstGeom>
          <a:noFill/>
          <a:ln>
            <a:noFill/>
          </a:ln>
        </p:spPr>
      </p:pic>
      <p:sp>
        <p:nvSpPr>
          <p:cNvPr id="98" name="Shape 98"/>
          <p:cNvSpPr txBox="1"/>
          <p:nvPr/>
        </p:nvSpPr>
        <p:spPr>
          <a:xfrm>
            <a:off x="345275" y="522897"/>
            <a:ext cx="44124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4800" b="1">
                <a:solidFill>
                  <a:srgbClr val="E60012"/>
                </a:solidFill>
              </a:rPr>
              <a:t>Introduction</a:t>
            </a:r>
          </a:p>
        </p:txBody>
      </p:sp>
      <p:pic>
        <p:nvPicPr>
          <p:cNvPr id="99" name="Shape 99"/>
          <p:cNvPicPr preferRelativeResize="0"/>
          <p:nvPr/>
        </p:nvPicPr>
        <p:blipFill>
          <a:blip r:embed="rId6">
            <a:alphaModFix/>
          </a:blip>
          <a:stretch>
            <a:fillRect/>
          </a:stretch>
        </p:blipFill>
        <p:spPr>
          <a:xfrm>
            <a:off x="7742226" y="571725"/>
            <a:ext cx="973776" cy="7895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827584" y="339502"/>
            <a:ext cx="7869560" cy="857250"/>
          </a:xfrm>
          <a:prstGeom prst="rect">
            <a:avLst/>
          </a:prstGeom>
          <a:noFill/>
          <a:ln>
            <a:noFill/>
          </a:ln>
        </p:spPr>
        <p:txBody>
          <a:bodyPr wrap="square" lIns="91425" tIns="45700" rIns="91425" bIns="45700" anchor="ctr" anchorCtr="0">
            <a:noAutofit/>
          </a:bodyPr>
          <a:lstStyle/>
          <a:p>
            <a:pPr marL="0" marR="0" lvl="0" indent="-228600" algn="l" rtl="0">
              <a:spcBef>
                <a:spcPts val="0"/>
              </a:spcBef>
              <a:buClr>
                <a:schemeClr val="accent1"/>
              </a:buClr>
              <a:buSzPts val="3600"/>
              <a:buFont typeface="Ultra"/>
              <a:buNone/>
            </a:pPr>
            <a:r>
              <a:rPr lang="en-US" sz="3600" b="0" i="0" u="none" strike="noStrike" cap="none">
                <a:solidFill>
                  <a:schemeClr val="accent1"/>
                </a:solidFill>
                <a:latin typeface="Ultra"/>
                <a:ea typeface="Ultra"/>
                <a:cs typeface="Ultra"/>
                <a:sym typeface="Ultra"/>
              </a:rPr>
              <a:t>The Assignment</a:t>
            </a:r>
          </a:p>
        </p:txBody>
      </p:sp>
      <p:sp>
        <p:nvSpPr>
          <p:cNvPr id="106" name="Shape 106"/>
          <p:cNvSpPr txBox="1"/>
          <p:nvPr/>
        </p:nvSpPr>
        <p:spPr>
          <a:xfrm>
            <a:off x="309450" y="1794775"/>
            <a:ext cx="8829900" cy="2752200"/>
          </a:xfrm>
          <a:prstGeom prst="rect">
            <a:avLst/>
          </a:prstGeom>
          <a:noFill/>
          <a:ln>
            <a:noFill/>
          </a:ln>
        </p:spPr>
        <p:txBody>
          <a:bodyPr wrap="square" lIns="91425" tIns="45700" rIns="91425" bIns="45700" anchor="t" anchorCtr="0">
            <a:noAutofit/>
          </a:bodyPr>
          <a:lstStyle/>
          <a:p>
            <a:pPr marL="457200" marR="0" lvl="0" indent="-474344" algn="just" rtl="0">
              <a:lnSpc>
                <a:spcPct val="150000"/>
              </a:lnSpc>
              <a:spcBef>
                <a:spcPts val="0"/>
              </a:spcBef>
              <a:spcAft>
                <a:spcPts val="0"/>
              </a:spcAft>
              <a:buClr>
                <a:srgbClr val="FF0000"/>
              </a:buClr>
              <a:buSzPts val="1800"/>
              <a:buFont typeface="Tahoma"/>
              <a:buAutoNum type="arabicPeriod"/>
            </a:pPr>
            <a:r>
              <a:rPr lang="en-US" sz="1800" dirty="0">
                <a:solidFill>
                  <a:schemeClr val="dk1"/>
                </a:solidFill>
                <a:latin typeface="Tahoma"/>
                <a:ea typeface="Tahoma"/>
                <a:cs typeface="Tahoma"/>
                <a:sym typeface="Tahoma"/>
              </a:rPr>
              <a:t>2D Game</a:t>
            </a:r>
          </a:p>
          <a:p>
            <a:pPr marL="457200" marR="0" lvl="0" indent="-474344" algn="just" rtl="0">
              <a:lnSpc>
                <a:spcPct val="150000"/>
              </a:lnSpc>
              <a:spcBef>
                <a:spcPts val="360"/>
              </a:spcBef>
              <a:spcAft>
                <a:spcPts val="0"/>
              </a:spcAft>
              <a:buClr>
                <a:srgbClr val="FF0000"/>
              </a:buClr>
              <a:buSzPts val="1800"/>
              <a:buFont typeface="Tahoma"/>
              <a:buAutoNum type="arabicPeriod"/>
            </a:pPr>
            <a:r>
              <a:rPr lang="en-US" sz="1800" i="0" u="none" strike="noStrike" cap="none" dirty="0">
                <a:solidFill>
                  <a:schemeClr val="dk1"/>
                </a:solidFill>
                <a:latin typeface="Tahoma"/>
                <a:ea typeface="Tahoma"/>
                <a:cs typeface="Tahoma"/>
                <a:sym typeface="Tahoma"/>
              </a:rPr>
              <a:t>Main control mechanic is </a:t>
            </a:r>
            <a:r>
              <a:rPr lang="en-US" sz="1800" dirty="0">
                <a:solidFill>
                  <a:schemeClr val="dk1"/>
                </a:solidFill>
                <a:latin typeface="Tahoma"/>
                <a:ea typeface="Tahoma"/>
                <a:cs typeface="Tahoma"/>
                <a:sym typeface="Tahoma"/>
              </a:rPr>
              <a:t>a simple tap</a:t>
            </a:r>
          </a:p>
          <a:p>
            <a:pPr marL="457200" marR="0" lvl="0" indent="-474344" algn="just" rtl="0">
              <a:lnSpc>
                <a:spcPct val="150000"/>
              </a:lnSpc>
              <a:spcBef>
                <a:spcPts val="360"/>
              </a:spcBef>
              <a:spcAft>
                <a:spcPts val="0"/>
              </a:spcAft>
              <a:buClr>
                <a:srgbClr val="FF0000"/>
              </a:buClr>
              <a:buSzPts val="1800"/>
              <a:buFont typeface="Tahoma"/>
              <a:buAutoNum type="arabicPeriod"/>
            </a:pPr>
            <a:r>
              <a:rPr lang="en-US" sz="1800" dirty="0">
                <a:solidFill>
                  <a:schemeClr val="dk1"/>
                </a:solidFill>
                <a:latin typeface="Tahoma"/>
                <a:ea typeface="Tahoma"/>
                <a:cs typeface="Tahoma"/>
                <a:sym typeface="Tahoma"/>
              </a:rPr>
              <a:t>Multiplayer </a:t>
            </a:r>
            <a:r>
              <a:rPr lang="en-US" sz="1800" i="0" u="none" strike="noStrike" cap="none" dirty="0">
                <a:solidFill>
                  <a:schemeClr val="dk1"/>
                </a:solidFill>
                <a:latin typeface="Tahoma"/>
                <a:ea typeface="Tahoma"/>
                <a:cs typeface="Tahoma"/>
                <a:sym typeface="Tahoma"/>
              </a:rPr>
              <a:t>– by taking turns</a:t>
            </a:r>
          </a:p>
          <a:p>
            <a:pPr marL="457200" marR="0" lvl="0" indent="-474344" algn="just" rtl="0">
              <a:lnSpc>
                <a:spcPct val="150000"/>
              </a:lnSpc>
              <a:spcBef>
                <a:spcPts val="360"/>
              </a:spcBef>
              <a:spcAft>
                <a:spcPts val="0"/>
              </a:spcAft>
              <a:buClr>
                <a:srgbClr val="FF0000"/>
              </a:buClr>
              <a:buSzPts val="1800"/>
              <a:buFont typeface="Tahoma"/>
              <a:buAutoNum type="arabicPeriod"/>
            </a:pPr>
            <a:r>
              <a:rPr lang="en-US" sz="1800" i="0" u="none" strike="noStrike" cap="none" dirty="0">
                <a:solidFill>
                  <a:schemeClr val="dk1"/>
                </a:solidFill>
                <a:latin typeface="Tahoma"/>
                <a:ea typeface="Tahoma"/>
                <a:cs typeface="Tahoma"/>
                <a:sym typeface="Tahoma"/>
              </a:rPr>
              <a:t>On a single device </a:t>
            </a:r>
          </a:p>
          <a:p>
            <a:pPr marL="457200" marR="0" lvl="0" indent="-474344" algn="just" rtl="0">
              <a:lnSpc>
                <a:spcPct val="150000"/>
              </a:lnSpc>
              <a:spcBef>
                <a:spcPts val="360"/>
              </a:spcBef>
              <a:spcAft>
                <a:spcPts val="0"/>
              </a:spcAft>
              <a:buClr>
                <a:srgbClr val="FF0000"/>
              </a:buClr>
              <a:buSzPts val="1800"/>
              <a:buFont typeface="Tahoma"/>
              <a:buAutoNum type="arabicPeriod"/>
            </a:pPr>
            <a:r>
              <a:rPr lang="en-US" sz="1800" i="0" u="none" strike="noStrike" cap="none" dirty="0">
                <a:solidFill>
                  <a:schemeClr val="dk1"/>
                </a:solidFill>
                <a:latin typeface="Tahoma"/>
                <a:ea typeface="Tahoma"/>
                <a:cs typeface="Tahoma"/>
                <a:sym typeface="Tahoma"/>
              </a:rPr>
              <a:t>Symmetric</a:t>
            </a:r>
          </a:p>
          <a:p>
            <a:pPr marL="457200" marR="0" lvl="0" indent="-474344" algn="just" rtl="0">
              <a:lnSpc>
                <a:spcPct val="150000"/>
              </a:lnSpc>
              <a:spcBef>
                <a:spcPts val="360"/>
              </a:spcBef>
              <a:buClr>
                <a:srgbClr val="FF0000"/>
              </a:buClr>
              <a:buSzPts val="1800"/>
              <a:buFont typeface="Tahoma"/>
              <a:buAutoNum type="arabicPeriod"/>
            </a:pPr>
            <a:r>
              <a:rPr lang="en-US" sz="1800" i="0" u="none" strike="noStrike" cap="none" dirty="0">
                <a:solidFill>
                  <a:schemeClr val="dk1"/>
                </a:solidFill>
                <a:latin typeface="Tahoma"/>
                <a:ea typeface="Tahoma"/>
                <a:cs typeface="Tahoma"/>
                <a:sym typeface="Tahoma"/>
              </a:rPr>
              <a:t>Simple and intuitive rules</a:t>
            </a:r>
          </a:p>
        </p:txBody>
      </p:sp>
      <p:pic>
        <p:nvPicPr>
          <p:cNvPr id="107" name="Shape 107"/>
          <p:cNvPicPr preferRelativeResize="0"/>
          <p:nvPr/>
        </p:nvPicPr>
        <p:blipFill rotWithShape="1">
          <a:blip r:embed="rId3">
            <a:alphaModFix/>
          </a:blip>
          <a:srcRect l="11715" r="11715"/>
          <a:stretch/>
        </p:blipFill>
        <p:spPr>
          <a:xfrm>
            <a:off x="1" y="404525"/>
            <a:ext cx="9144000" cy="1123950"/>
          </a:xfrm>
          <a:prstGeom prst="rect">
            <a:avLst/>
          </a:prstGeom>
          <a:noFill/>
          <a:ln>
            <a:noFill/>
          </a:ln>
        </p:spPr>
      </p:pic>
      <p:sp>
        <p:nvSpPr>
          <p:cNvPr id="108" name="Shape 108"/>
          <p:cNvSpPr txBox="1"/>
          <p:nvPr/>
        </p:nvSpPr>
        <p:spPr>
          <a:xfrm>
            <a:off x="189925" y="550552"/>
            <a:ext cx="51705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4800" b="1"/>
              <a:t>The Assignment</a:t>
            </a:r>
          </a:p>
        </p:txBody>
      </p:sp>
      <p:sp>
        <p:nvSpPr>
          <p:cNvPr id="109" name="Shape 109"/>
          <p:cNvSpPr txBox="1"/>
          <p:nvPr/>
        </p:nvSpPr>
        <p:spPr>
          <a:xfrm>
            <a:off x="189925" y="521438"/>
            <a:ext cx="51705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4800" b="1">
                <a:solidFill>
                  <a:srgbClr val="E60012"/>
                </a:solidFill>
              </a:rPr>
              <a:t>The Assignment</a:t>
            </a:r>
          </a:p>
        </p:txBody>
      </p:sp>
      <p:pic>
        <p:nvPicPr>
          <p:cNvPr id="110" name="Shape 110"/>
          <p:cNvPicPr preferRelativeResize="0"/>
          <p:nvPr/>
        </p:nvPicPr>
        <p:blipFill>
          <a:blip r:embed="rId4">
            <a:alphaModFix/>
          </a:blip>
          <a:stretch>
            <a:fillRect/>
          </a:stretch>
        </p:blipFill>
        <p:spPr>
          <a:xfrm>
            <a:off x="7742226" y="571725"/>
            <a:ext cx="973776" cy="7895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8"/>
                                        </p:tgtEl>
                                        <p:attrNameLst>
                                          <p:attrName>style.visibility</p:attrName>
                                        </p:attrNameLst>
                                      </p:cBhvr>
                                      <p:to>
                                        <p:strVal val="visible"/>
                                      </p:to>
                                    </p:set>
                                    <p:animEffect transition="in" filter="fade">
                                      <p:cBhvr>
                                        <p:cTn id="31" dur="10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Shape 116"/>
          <p:cNvPicPr preferRelativeResize="0"/>
          <p:nvPr/>
        </p:nvPicPr>
        <p:blipFill rotWithShape="1">
          <a:blip r:embed="rId3">
            <a:alphaModFix/>
          </a:blip>
          <a:srcRect l="11715" r="11715"/>
          <a:stretch/>
        </p:blipFill>
        <p:spPr>
          <a:xfrm>
            <a:off x="1" y="404525"/>
            <a:ext cx="9144000" cy="1123950"/>
          </a:xfrm>
          <a:prstGeom prst="rect">
            <a:avLst/>
          </a:prstGeom>
          <a:noFill/>
          <a:ln>
            <a:noFill/>
          </a:ln>
        </p:spPr>
      </p:pic>
      <p:sp>
        <p:nvSpPr>
          <p:cNvPr id="117" name="Shape 117"/>
          <p:cNvSpPr txBox="1"/>
          <p:nvPr/>
        </p:nvSpPr>
        <p:spPr>
          <a:xfrm>
            <a:off x="189925" y="550550"/>
            <a:ext cx="81489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4800" b="1"/>
              <a:t>No Technical Showcases</a:t>
            </a:r>
          </a:p>
        </p:txBody>
      </p:sp>
      <p:sp>
        <p:nvSpPr>
          <p:cNvPr id="118" name="Shape 118"/>
          <p:cNvSpPr txBox="1"/>
          <p:nvPr/>
        </p:nvSpPr>
        <p:spPr>
          <a:xfrm>
            <a:off x="359049" y="1632725"/>
            <a:ext cx="8360100" cy="3168300"/>
          </a:xfrm>
          <a:prstGeom prst="rect">
            <a:avLst/>
          </a:prstGeom>
          <a:noFill/>
          <a:ln>
            <a:noFill/>
          </a:ln>
        </p:spPr>
        <p:txBody>
          <a:bodyPr wrap="square" lIns="91425" tIns="45700" rIns="91425" bIns="45700" anchor="t" anchorCtr="0">
            <a:noAutofit/>
          </a:bodyPr>
          <a:lstStyle/>
          <a:p>
            <a:pPr marL="0" marR="0" lvl="0" indent="-97155" algn="just" rtl="0">
              <a:spcBef>
                <a:spcPts val="0"/>
              </a:spcBef>
              <a:spcAft>
                <a:spcPts val="0"/>
              </a:spcAft>
              <a:buClr>
                <a:schemeClr val="accent1"/>
              </a:buClr>
              <a:buSzPts val="1530"/>
              <a:buFont typeface="Arial"/>
              <a:buNone/>
            </a:pPr>
            <a:r>
              <a:rPr lang="en-US" sz="1800" i="0" u="none" strike="noStrike" cap="none">
                <a:solidFill>
                  <a:schemeClr val="dk1"/>
                </a:solidFill>
                <a:latin typeface="Tahoma"/>
                <a:ea typeface="Tahoma"/>
                <a:cs typeface="Tahoma"/>
                <a:sym typeface="Tahoma"/>
              </a:rPr>
              <a:t>The Adversarial / Single Device / 2D requirements eliminate big technical challenges – 3D, AI, networking – which are not of interest to us. </a:t>
            </a:r>
          </a:p>
          <a:p>
            <a:pPr marL="0" marR="0" lvl="0" indent="-97155" algn="just" rtl="0">
              <a:spcBef>
                <a:spcPts val="360"/>
              </a:spcBef>
              <a:spcAft>
                <a:spcPts val="0"/>
              </a:spcAft>
              <a:buClr>
                <a:schemeClr val="accent1"/>
              </a:buClr>
              <a:buSzPts val="1530"/>
              <a:buFont typeface="Arial"/>
              <a:buNone/>
            </a:pPr>
            <a:endParaRPr sz="1800" i="0" u="none" strike="noStrike" cap="none">
              <a:solidFill>
                <a:schemeClr val="dk1"/>
              </a:solidFill>
              <a:latin typeface="Tahoma"/>
              <a:ea typeface="Tahoma"/>
              <a:cs typeface="Tahoma"/>
              <a:sym typeface="Tahoma"/>
            </a:endParaRPr>
          </a:p>
          <a:p>
            <a:pPr marL="0" marR="0" lvl="0" indent="-97155" algn="just" rtl="0">
              <a:spcBef>
                <a:spcPts val="360"/>
              </a:spcBef>
              <a:spcAft>
                <a:spcPts val="0"/>
              </a:spcAft>
              <a:buClr>
                <a:schemeClr val="accent1"/>
              </a:buClr>
              <a:buSzPts val="1530"/>
              <a:buFont typeface="Arial"/>
              <a:buNone/>
            </a:pPr>
            <a:r>
              <a:rPr lang="en-US" sz="1800" i="0" u="none" strike="noStrike" cap="none">
                <a:solidFill>
                  <a:schemeClr val="dk1"/>
                </a:solidFill>
                <a:latin typeface="Tahoma"/>
                <a:ea typeface="Tahoma"/>
                <a:cs typeface="Tahoma"/>
                <a:sym typeface="Tahoma"/>
              </a:rPr>
              <a:t>We want you to focus on the main purpose of the exercise, </a:t>
            </a:r>
            <a:r>
              <a:rPr lang="en-US" sz="1800" b="1" i="0" u="none" strike="noStrike" cap="none">
                <a:solidFill>
                  <a:schemeClr val="dk1"/>
                </a:solidFill>
                <a:latin typeface="Tahoma"/>
                <a:ea typeface="Tahoma"/>
                <a:cs typeface="Tahoma"/>
                <a:sym typeface="Tahoma"/>
              </a:rPr>
              <a:t>the gameplay experience</a:t>
            </a:r>
            <a:r>
              <a:rPr lang="en-US" sz="1800" i="0" u="none" strike="noStrike" cap="none">
                <a:solidFill>
                  <a:schemeClr val="dk1"/>
                </a:solidFill>
                <a:latin typeface="Tahoma"/>
                <a:ea typeface="Tahoma"/>
                <a:cs typeface="Tahoma"/>
                <a:sym typeface="Tahoma"/>
              </a:rPr>
              <a:t>, which should be:</a:t>
            </a:r>
          </a:p>
          <a:p>
            <a:pPr marL="731520" marR="0" lvl="1" indent="-457200" algn="just" rtl="0">
              <a:spcBef>
                <a:spcPts val="280"/>
              </a:spcBef>
              <a:spcAft>
                <a:spcPts val="0"/>
              </a:spcAft>
              <a:buClr>
                <a:schemeClr val="accent1"/>
              </a:buClr>
              <a:buSzPts val="1190"/>
              <a:buFont typeface="Ultra"/>
              <a:buNone/>
            </a:pPr>
            <a:endParaRPr sz="1400" i="0" u="none" strike="noStrike" cap="none">
              <a:solidFill>
                <a:schemeClr val="dk1"/>
              </a:solidFill>
              <a:latin typeface="Tahoma"/>
              <a:ea typeface="Tahoma"/>
              <a:cs typeface="Tahoma"/>
              <a:sym typeface="Tahoma"/>
            </a:endParaRPr>
          </a:p>
          <a:p>
            <a:pPr marL="731520" marR="0" lvl="1" indent="-474344" algn="just" rtl="0">
              <a:spcBef>
                <a:spcPts val="360"/>
              </a:spcBef>
              <a:spcAft>
                <a:spcPts val="0"/>
              </a:spcAft>
              <a:buClr>
                <a:schemeClr val="accent1"/>
              </a:buClr>
              <a:buSzPts val="1800"/>
              <a:buFont typeface="Tahoma"/>
              <a:buAutoNum type="arabicPeriod"/>
            </a:pPr>
            <a:r>
              <a:rPr lang="en-US" sz="1800" i="0" u="none" strike="noStrike" cap="none">
                <a:solidFill>
                  <a:schemeClr val="dk1"/>
                </a:solidFill>
                <a:latin typeface="Tahoma"/>
                <a:ea typeface="Tahoma"/>
                <a:cs typeface="Tahoma"/>
                <a:sym typeface="Tahoma"/>
              </a:rPr>
              <a:t>Engaging</a:t>
            </a:r>
          </a:p>
          <a:p>
            <a:pPr marL="731520" lvl="1" indent="-474344" algn="just" rtl="0">
              <a:spcBef>
                <a:spcPts val="360"/>
              </a:spcBef>
              <a:buClr>
                <a:schemeClr val="accent1"/>
              </a:buClr>
              <a:buSzPts val="1800"/>
              <a:buFont typeface="Tahoma"/>
              <a:buAutoNum type="arabicPeriod"/>
            </a:pPr>
            <a:r>
              <a:rPr lang="en-US" sz="1800">
                <a:solidFill>
                  <a:schemeClr val="dk1"/>
                </a:solidFill>
                <a:latin typeface="Tahoma"/>
                <a:ea typeface="Tahoma"/>
                <a:cs typeface="Tahoma"/>
                <a:sym typeface="Tahoma"/>
              </a:rPr>
              <a:t>Focused</a:t>
            </a:r>
          </a:p>
          <a:p>
            <a:pPr marL="731520" marR="0" lvl="1" indent="-474344" algn="just" rtl="0">
              <a:spcBef>
                <a:spcPts val="360"/>
              </a:spcBef>
              <a:spcAft>
                <a:spcPts val="0"/>
              </a:spcAft>
              <a:buClr>
                <a:schemeClr val="accent1"/>
              </a:buClr>
              <a:buSzPts val="1800"/>
              <a:buFont typeface="Tahoma"/>
              <a:buAutoNum type="arabicPeriod"/>
            </a:pPr>
            <a:r>
              <a:rPr lang="en-US" sz="1800" i="0" u="none" strike="noStrike" cap="none">
                <a:solidFill>
                  <a:schemeClr val="dk1"/>
                </a:solidFill>
                <a:latin typeface="Tahoma"/>
                <a:ea typeface="Tahoma"/>
                <a:cs typeface="Tahoma"/>
                <a:sym typeface="Tahoma"/>
              </a:rPr>
              <a:t>Polished</a:t>
            </a:r>
          </a:p>
          <a:p>
            <a:pPr marL="0" marR="0" lvl="0" indent="-97155" algn="just" rtl="0">
              <a:spcBef>
                <a:spcPts val="360"/>
              </a:spcBef>
              <a:buClr>
                <a:schemeClr val="accent1"/>
              </a:buClr>
              <a:buSzPts val="1530"/>
              <a:buFont typeface="Arial"/>
              <a:buNone/>
            </a:pPr>
            <a:endParaRPr sz="1800" b="0" i="0" u="none" strike="noStrike" cap="none">
              <a:solidFill>
                <a:schemeClr val="dk1"/>
              </a:solidFill>
              <a:latin typeface="Georgia"/>
              <a:ea typeface="Georgia"/>
              <a:cs typeface="Georgia"/>
              <a:sym typeface="Georgia"/>
            </a:endParaRPr>
          </a:p>
        </p:txBody>
      </p:sp>
      <p:sp>
        <p:nvSpPr>
          <p:cNvPr id="119" name="Shape 119"/>
          <p:cNvSpPr txBox="1"/>
          <p:nvPr/>
        </p:nvSpPr>
        <p:spPr>
          <a:xfrm>
            <a:off x="189925" y="521326"/>
            <a:ext cx="81489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4800" b="1">
                <a:solidFill>
                  <a:srgbClr val="E60012"/>
                </a:solidFill>
              </a:rPr>
              <a:t>No Technical Showcases</a:t>
            </a:r>
          </a:p>
        </p:txBody>
      </p:sp>
      <p:pic>
        <p:nvPicPr>
          <p:cNvPr id="120" name="Shape 120"/>
          <p:cNvPicPr preferRelativeResize="0"/>
          <p:nvPr/>
        </p:nvPicPr>
        <p:blipFill>
          <a:blip r:embed="rId4">
            <a:alphaModFix/>
          </a:blip>
          <a:stretch>
            <a:fillRect/>
          </a:stretch>
        </p:blipFill>
        <p:spPr>
          <a:xfrm>
            <a:off x="7742226" y="571725"/>
            <a:ext cx="973776" cy="7895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Shape 126"/>
          <p:cNvPicPr preferRelativeResize="0"/>
          <p:nvPr/>
        </p:nvPicPr>
        <p:blipFill rotWithShape="1">
          <a:blip r:embed="rId3">
            <a:alphaModFix/>
          </a:blip>
          <a:srcRect l="11715" r="11715"/>
          <a:stretch/>
        </p:blipFill>
        <p:spPr>
          <a:xfrm>
            <a:off x="1" y="404525"/>
            <a:ext cx="9144000" cy="1123950"/>
          </a:xfrm>
          <a:prstGeom prst="rect">
            <a:avLst/>
          </a:prstGeom>
          <a:noFill/>
          <a:ln>
            <a:noFill/>
          </a:ln>
        </p:spPr>
      </p:pic>
      <p:sp>
        <p:nvSpPr>
          <p:cNvPr id="127" name="Shape 127"/>
          <p:cNvSpPr txBox="1"/>
          <p:nvPr/>
        </p:nvSpPr>
        <p:spPr>
          <a:xfrm>
            <a:off x="189925" y="1664700"/>
            <a:ext cx="8762100" cy="3168300"/>
          </a:xfrm>
          <a:prstGeom prst="rect">
            <a:avLst/>
          </a:prstGeom>
          <a:noFill/>
          <a:ln>
            <a:noFill/>
          </a:ln>
        </p:spPr>
        <p:txBody>
          <a:bodyPr wrap="square" lIns="91425" tIns="45700" rIns="91425" bIns="45700" anchor="t" anchorCtr="0">
            <a:noAutofit/>
          </a:bodyPr>
          <a:lstStyle/>
          <a:p>
            <a:pPr marL="0" marR="0" lvl="0" indent="-97155" algn="just" rtl="0">
              <a:spcBef>
                <a:spcPts val="0"/>
              </a:spcBef>
              <a:spcAft>
                <a:spcPts val="0"/>
              </a:spcAft>
              <a:buClr>
                <a:schemeClr val="accent1"/>
              </a:buClr>
              <a:buSzPts val="1530"/>
              <a:buFont typeface="Arial"/>
              <a:buNone/>
            </a:pPr>
            <a:r>
              <a:rPr lang="en-US" sz="1800">
                <a:solidFill>
                  <a:schemeClr val="dk1"/>
                </a:solidFill>
                <a:latin typeface="Tahoma"/>
                <a:ea typeface="Tahoma"/>
                <a:cs typeface="Tahoma"/>
                <a:sym typeface="Tahoma"/>
              </a:rPr>
              <a:t>The Mobile game market is growing at a phenomenal pace. </a:t>
            </a:r>
            <a:r>
              <a:rPr lang="en-US" sz="1800" i="0" u="none" strike="noStrike" cap="none">
                <a:solidFill>
                  <a:schemeClr val="dk1"/>
                </a:solidFill>
                <a:latin typeface="Tahoma"/>
                <a:ea typeface="Tahoma"/>
                <a:cs typeface="Tahoma"/>
                <a:sym typeface="Tahoma"/>
              </a:rPr>
              <a:t> In a few years it reached the Console and PC </a:t>
            </a:r>
            <a:r>
              <a:rPr lang="en-US" sz="1800">
                <a:solidFill>
                  <a:schemeClr val="dk1"/>
                </a:solidFill>
                <a:latin typeface="Tahoma"/>
                <a:ea typeface="Tahoma"/>
                <a:cs typeface="Tahoma"/>
                <a:sym typeface="Tahoma"/>
              </a:rPr>
              <a:t>game sales and is predicted to surpass them.</a:t>
            </a:r>
          </a:p>
          <a:p>
            <a:pPr marL="0" marR="0" lvl="0" indent="-97155" algn="just" rtl="0">
              <a:spcBef>
                <a:spcPts val="360"/>
              </a:spcBef>
              <a:spcAft>
                <a:spcPts val="0"/>
              </a:spcAft>
              <a:buClr>
                <a:schemeClr val="accent1"/>
              </a:buClr>
              <a:buSzPts val="1530"/>
              <a:buFont typeface="Arial"/>
              <a:buNone/>
            </a:pPr>
            <a:endParaRPr sz="1800" i="0" u="none" strike="noStrike" cap="none">
              <a:solidFill>
                <a:schemeClr val="dk1"/>
              </a:solidFill>
              <a:latin typeface="Tahoma"/>
              <a:ea typeface="Tahoma"/>
              <a:cs typeface="Tahoma"/>
              <a:sym typeface="Tahoma"/>
            </a:endParaRPr>
          </a:p>
          <a:p>
            <a:pPr marL="0" marR="0" lvl="0" indent="-97155" algn="just" rtl="0">
              <a:spcBef>
                <a:spcPts val="360"/>
              </a:spcBef>
              <a:spcAft>
                <a:spcPts val="0"/>
              </a:spcAft>
              <a:buClr>
                <a:schemeClr val="accent1"/>
              </a:buClr>
              <a:buSzPts val="1530"/>
              <a:buFont typeface="Arial"/>
              <a:buNone/>
            </a:pPr>
            <a:r>
              <a:rPr lang="en-US" sz="1800">
                <a:solidFill>
                  <a:schemeClr val="dk1"/>
                </a:solidFill>
                <a:latin typeface="Tahoma"/>
                <a:ea typeface="Tahoma"/>
                <a:cs typeface="Tahoma"/>
                <a:sym typeface="Tahoma"/>
              </a:rPr>
              <a:t>Such a growth attracted the interest off all major gaming companies on the market and even created new giants of the industry, like SuperCell. Now everyone wants a piece of the cake. (Chances are one of your first jobs might be at a mobile games studio)</a:t>
            </a:r>
          </a:p>
          <a:p>
            <a:pPr marL="0" marR="0" lvl="0" indent="-97155" algn="just" rtl="0">
              <a:spcBef>
                <a:spcPts val="360"/>
              </a:spcBef>
              <a:spcAft>
                <a:spcPts val="0"/>
              </a:spcAft>
              <a:buClr>
                <a:schemeClr val="accent1"/>
              </a:buClr>
              <a:buSzPts val="1530"/>
              <a:buFont typeface="Arial"/>
              <a:buNone/>
            </a:pPr>
            <a:endParaRPr sz="1800">
              <a:solidFill>
                <a:schemeClr val="dk1"/>
              </a:solidFill>
              <a:latin typeface="Tahoma"/>
              <a:ea typeface="Tahoma"/>
              <a:cs typeface="Tahoma"/>
              <a:sym typeface="Tahoma"/>
            </a:endParaRPr>
          </a:p>
          <a:p>
            <a:pPr marL="0" marR="0" lvl="0" indent="-97155" algn="just" rtl="0">
              <a:spcBef>
                <a:spcPts val="360"/>
              </a:spcBef>
              <a:spcAft>
                <a:spcPts val="0"/>
              </a:spcAft>
              <a:buClr>
                <a:schemeClr val="accent1"/>
              </a:buClr>
              <a:buSzPts val="1530"/>
              <a:buFont typeface="Arial"/>
              <a:buNone/>
            </a:pPr>
            <a:r>
              <a:rPr lang="en-US" sz="1800">
                <a:solidFill>
                  <a:schemeClr val="dk1"/>
                </a:solidFill>
                <a:latin typeface="Tahoma"/>
                <a:ea typeface="Tahoma"/>
                <a:cs typeface="Tahoma"/>
                <a:sym typeface="Tahoma"/>
              </a:rPr>
              <a:t>A market growing at such a speed also means a lot of new users of all ages and experiences. From kids to grandparents and from hardcore gamers to casual Solitaire players. Hey! Who knows? maybe even the future players of your game. </a:t>
            </a:r>
          </a:p>
          <a:p>
            <a:pPr marL="0" marR="0" lvl="0" indent="-97155" algn="just" rtl="0">
              <a:spcBef>
                <a:spcPts val="360"/>
              </a:spcBef>
              <a:spcAft>
                <a:spcPts val="0"/>
              </a:spcAft>
              <a:buClr>
                <a:schemeClr val="accent1"/>
              </a:buClr>
              <a:buSzPts val="1530"/>
              <a:buFont typeface="Arial"/>
              <a:buNone/>
            </a:pPr>
            <a:endParaRPr>
              <a:latin typeface="Tahoma"/>
              <a:ea typeface="Tahoma"/>
              <a:cs typeface="Tahoma"/>
              <a:sym typeface="Tahoma"/>
            </a:endParaRPr>
          </a:p>
        </p:txBody>
      </p:sp>
      <p:sp>
        <p:nvSpPr>
          <p:cNvPr id="128" name="Shape 128"/>
          <p:cNvSpPr txBox="1"/>
          <p:nvPr/>
        </p:nvSpPr>
        <p:spPr>
          <a:xfrm>
            <a:off x="189925" y="550550"/>
            <a:ext cx="81489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4800" b="1"/>
              <a:t>Why Mobile?</a:t>
            </a:r>
          </a:p>
        </p:txBody>
      </p:sp>
      <p:sp>
        <p:nvSpPr>
          <p:cNvPr id="129" name="Shape 129"/>
          <p:cNvSpPr txBox="1"/>
          <p:nvPr/>
        </p:nvSpPr>
        <p:spPr>
          <a:xfrm>
            <a:off x="189925" y="521270"/>
            <a:ext cx="81489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4800" b="1">
                <a:solidFill>
                  <a:srgbClr val="E60012"/>
                </a:solidFill>
              </a:rPr>
              <a:t>Why Mobile?</a:t>
            </a:r>
          </a:p>
        </p:txBody>
      </p:sp>
      <p:pic>
        <p:nvPicPr>
          <p:cNvPr id="130" name="Shape 130"/>
          <p:cNvPicPr preferRelativeResize="0"/>
          <p:nvPr/>
        </p:nvPicPr>
        <p:blipFill>
          <a:blip r:embed="rId4">
            <a:alphaModFix/>
          </a:blip>
          <a:stretch>
            <a:fillRect/>
          </a:stretch>
        </p:blipFill>
        <p:spPr>
          <a:xfrm>
            <a:off x="7742226" y="571725"/>
            <a:ext cx="973776" cy="7895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189925" y="1572701"/>
            <a:ext cx="8229600" cy="3394500"/>
          </a:xfrm>
          <a:prstGeom prst="rect">
            <a:avLst/>
          </a:prstGeom>
        </p:spPr>
        <p:txBody>
          <a:bodyPr wrap="square" lIns="91425" tIns="91425" rIns="91425" bIns="91425" anchor="t" anchorCtr="0">
            <a:noAutofit/>
          </a:bodyPr>
          <a:lstStyle/>
          <a:p>
            <a:pPr marL="342900" lvl="0" indent="-190500">
              <a:spcBef>
                <a:spcPts val="0"/>
              </a:spcBef>
              <a:buNone/>
            </a:pPr>
            <a:r>
              <a:rPr lang="en-US" sz="1800" b="0" i="0">
                <a:latin typeface="Tahoma"/>
                <a:ea typeface="Tahoma"/>
                <a:cs typeface="Tahoma"/>
                <a:sym typeface="Tahoma"/>
              </a:rPr>
              <a:t>Because we have so many different users in the Mobile market, we consider most of them as Casual Users and there are a few differences between casual users and PC/Console Gamers:</a:t>
            </a:r>
          </a:p>
          <a:p>
            <a:pPr marL="0" lvl="0" indent="0">
              <a:spcBef>
                <a:spcPts val="0"/>
              </a:spcBef>
              <a:buNone/>
            </a:pPr>
            <a:endParaRPr sz="1800" b="0" i="0">
              <a:latin typeface="Tahoma"/>
              <a:ea typeface="Tahoma"/>
              <a:cs typeface="Tahoma"/>
              <a:sym typeface="Tahoma"/>
            </a:endParaRPr>
          </a:p>
          <a:p>
            <a:pPr marL="457200" lvl="0" indent="-342900">
              <a:spcBef>
                <a:spcPts val="0"/>
              </a:spcBef>
              <a:spcAft>
                <a:spcPts val="0"/>
              </a:spcAft>
              <a:buSzPts val="1800"/>
              <a:buFont typeface="Tahoma"/>
              <a:buChar char="•"/>
            </a:pPr>
            <a:r>
              <a:rPr lang="en-US" sz="1800" b="0" i="0">
                <a:latin typeface="Tahoma"/>
                <a:ea typeface="Tahoma"/>
                <a:cs typeface="Tahoma"/>
                <a:sym typeface="Tahoma"/>
              </a:rPr>
              <a:t>Casual Users don’t have years of gaming experience</a:t>
            </a:r>
          </a:p>
          <a:p>
            <a:pPr marL="457200" lvl="0" indent="-342900">
              <a:spcBef>
                <a:spcPts val="0"/>
              </a:spcBef>
              <a:spcAft>
                <a:spcPts val="0"/>
              </a:spcAft>
              <a:buSzPts val="1800"/>
              <a:buFont typeface="Tahoma"/>
              <a:buChar char="•"/>
            </a:pPr>
            <a:r>
              <a:rPr lang="en-US" sz="1800" b="0" i="0">
                <a:latin typeface="Tahoma"/>
                <a:ea typeface="Tahoma"/>
                <a:cs typeface="Tahoma"/>
                <a:sym typeface="Tahoma"/>
              </a:rPr>
              <a:t>Casual Users don’t have the dexterity of gamers</a:t>
            </a:r>
          </a:p>
          <a:p>
            <a:pPr marL="457200" lvl="0" indent="-342900" rtl="0">
              <a:spcBef>
                <a:spcPts val="0"/>
              </a:spcBef>
              <a:buSzPts val="1800"/>
              <a:buFont typeface="Tahoma"/>
              <a:buChar char="•"/>
            </a:pPr>
            <a:r>
              <a:rPr lang="en-US" sz="1800" b="0" i="0">
                <a:latin typeface="Tahoma"/>
                <a:ea typeface="Tahoma"/>
                <a:cs typeface="Tahoma"/>
                <a:sym typeface="Tahoma"/>
              </a:rPr>
              <a:t>Casual Users play on their phone to pass time</a:t>
            </a:r>
          </a:p>
          <a:p>
            <a:pPr marL="0" lvl="0" indent="0" rtl="0">
              <a:spcBef>
                <a:spcPts val="0"/>
              </a:spcBef>
              <a:buNone/>
            </a:pPr>
            <a:endParaRPr sz="1800" b="0" i="0">
              <a:latin typeface="Tahoma"/>
              <a:ea typeface="Tahoma"/>
              <a:cs typeface="Tahoma"/>
              <a:sym typeface="Tahoma"/>
            </a:endParaRPr>
          </a:p>
          <a:p>
            <a:pPr marL="0" lvl="0" indent="0" algn="just" rtl="0">
              <a:spcBef>
                <a:spcPts val="360"/>
              </a:spcBef>
              <a:buNone/>
            </a:pPr>
            <a:r>
              <a:rPr lang="en-US" sz="1800" b="0" i="0">
                <a:latin typeface="Tahoma"/>
                <a:ea typeface="Tahoma"/>
                <a:cs typeface="Tahoma"/>
                <a:sym typeface="Tahoma"/>
              </a:rPr>
              <a:t>In order to engage and retain as many users, of all kinds, your game needs to be: Easy to control and understand but difficult to master! </a:t>
            </a:r>
          </a:p>
        </p:txBody>
      </p:sp>
      <p:pic>
        <p:nvPicPr>
          <p:cNvPr id="137" name="Shape 137"/>
          <p:cNvPicPr preferRelativeResize="0"/>
          <p:nvPr/>
        </p:nvPicPr>
        <p:blipFill rotWithShape="1">
          <a:blip r:embed="rId3">
            <a:alphaModFix/>
          </a:blip>
          <a:srcRect l="11715" r="11715"/>
          <a:stretch/>
        </p:blipFill>
        <p:spPr>
          <a:xfrm>
            <a:off x="1" y="404525"/>
            <a:ext cx="9144000" cy="1123950"/>
          </a:xfrm>
          <a:prstGeom prst="rect">
            <a:avLst/>
          </a:prstGeom>
          <a:noFill/>
          <a:ln>
            <a:noFill/>
          </a:ln>
        </p:spPr>
      </p:pic>
      <p:sp>
        <p:nvSpPr>
          <p:cNvPr id="138" name="Shape 138"/>
          <p:cNvSpPr txBox="1"/>
          <p:nvPr/>
        </p:nvSpPr>
        <p:spPr>
          <a:xfrm>
            <a:off x="189925" y="550550"/>
            <a:ext cx="81489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4800" b="1"/>
              <a:t>Why only 1 tap?</a:t>
            </a:r>
          </a:p>
        </p:txBody>
      </p:sp>
      <p:sp>
        <p:nvSpPr>
          <p:cNvPr id="139" name="Shape 139"/>
          <p:cNvSpPr txBox="1"/>
          <p:nvPr/>
        </p:nvSpPr>
        <p:spPr>
          <a:xfrm>
            <a:off x="189925" y="521159"/>
            <a:ext cx="81489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4800" b="1">
                <a:solidFill>
                  <a:srgbClr val="E60012"/>
                </a:solidFill>
              </a:rPr>
              <a:t>Why only 1 tap?</a:t>
            </a:r>
          </a:p>
        </p:txBody>
      </p:sp>
      <p:pic>
        <p:nvPicPr>
          <p:cNvPr id="140" name="Shape 140"/>
          <p:cNvPicPr preferRelativeResize="0"/>
          <p:nvPr/>
        </p:nvPicPr>
        <p:blipFill>
          <a:blip r:embed="rId4">
            <a:alphaModFix/>
          </a:blip>
          <a:stretch>
            <a:fillRect/>
          </a:stretch>
        </p:blipFill>
        <p:spPr>
          <a:xfrm>
            <a:off x="7742226" y="571725"/>
            <a:ext cx="973776" cy="7895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p:nvPr/>
        </p:nvSpPr>
        <p:spPr>
          <a:xfrm>
            <a:off x="337249" y="1637400"/>
            <a:ext cx="8532000" cy="3168300"/>
          </a:xfrm>
          <a:prstGeom prst="rect">
            <a:avLst/>
          </a:prstGeom>
          <a:noFill/>
          <a:ln>
            <a:noFill/>
          </a:ln>
        </p:spPr>
        <p:txBody>
          <a:bodyPr wrap="square" lIns="91425" tIns="45700" rIns="91425" bIns="45700" anchor="t" anchorCtr="0">
            <a:noAutofit/>
          </a:bodyPr>
          <a:lstStyle/>
          <a:p>
            <a:pPr marL="0" marR="0" lvl="0" indent="-97155" algn="just" rtl="0">
              <a:spcBef>
                <a:spcPts val="0"/>
              </a:spcBef>
              <a:spcAft>
                <a:spcPts val="0"/>
              </a:spcAft>
              <a:buClr>
                <a:schemeClr val="accent1"/>
              </a:buClr>
              <a:buSzPts val="1530"/>
              <a:buFont typeface="Arial"/>
              <a:buNone/>
            </a:pPr>
            <a:r>
              <a:rPr lang="en-US" sz="1800" i="0" u="none" strike="noStrike" cap="none">
                <a:solidFill>
                  <a:schemeClr val="dk1"/>
                </a:solidFill>
                <a:latin typeface="Tahoma"/>
                <a:ea typeface="Tahoma"/>
                <a:cs typeface="Tahoma"/>
                <a:sym typeface="Tahoma"/>
              </a:rPr>
              <a:t>The </a:t>
            </a:r>
            <a:r>
              <a:rPr lang="en-US" sz="1800">
                <a:solidFill>
                  <a:schemeClr val="dk1"/>
                </a:solidFill>
                <a:latin typeface="Tahoma"/>
                <a:ea typeface="Tahoma"/>
                <a:cs typeface="Tahoma"/>
                <a:sym typeface="Tahoma"/>
              </a:rPr>
              <a:t>competitive </a:t>
            </a:r>
            <a:r>
              <a:rPr lang="en-US" sz="1800" i="0" u="none" strike="noStrike" cap="none">
                <a:solidFill>
                  <a:schemeClr val="dk1"/>
                </a:solidFill>
                <a:latin typeface="Tahoma"/>
                <a:ea typeface="Tahoma"/>
                <a:cs typeface="Tahoma"/>
                <a:sym typeface="Tahoma"/>
              </a:rPr>
              <a:t>nature of the game makes it easy </a:t>
            </a:r>
            <a:r>
              <a:rPr lang="en-US" sz="1800">
                <a:solidFill>
                  <a:schemeClr val="dk1"/>
                </a:solidFill>
                <a:latin typeface="Tahoma"/>
                <a:ea typeface="Tahoma"/>
                <a:cs typeface="Tahoma"/>
                <a:sym typeface="Tahoma"/>
              </a:rPr>
              <a:t>for users to commit to it giving your game a higher retention than single player games.</a:t>
            </a:r>
          </a:p>
          <a:p>
            <a:pPr marL="0" marR="0" lvl="0" indent="-97155" algn="just" rtl="0">
              <a:spcBef>
                <a:spcPts val="0"/>
              </a:spcBef>
              <a:spcAft>
                <a:spcPts val="0"/>
              </a:spcAft>
              <a:buClr>
                <a:schemeClr val="accent1"/>
              </a:buClr>
              <a:buSzPts val="1530"/>
              <a:buFont typeface="Arial"/>
              <a:buNone/>
            </a:pPr>
            <a:endParaRPr sz="1800">
              <a:solidFill>
                <a:schemeClr val="dk1"/>
              </a:solidFill>
              <a:latin typeface="Tahoma"/>
              <a:ea typeface="Tahoma"/>
              <a:cs typeface="Tahoma"/>
              <a:sym typeface="Tahoma"/>
            </a:endParaRPr>
          </a:p>
          <a:p>
            <a:pPr marL="0" marR="0" lvl="0" indent="-97155" algn="just" rtl="0">
              <a:spcBef>
                <a:spcPts val="0"/>
              </a:spcBef>
              <a:spcAft>
                <a:spcPts val="0"/>
              </a:spcAft>
              <a:buClr>
                <a:schemeClr val="accent1"/>
              </a:buClr>
              <a:buSzPts val="1530"/>
              <a:buFont typeface="Arial"/>
              <a:buNone/>
            </a:pPr>
            <a:r>
              <a:rPr lang="en-US" sz="1800">
                <a:solidFill>
                  <a:schemeClr val="dk1"/>
                </a:solidFill>
                <a:latin typeface="Tahoma"/>
                <a:ea typeface="Tahoma"/>
                <a:cs typeface="Tahoma"/>
                <a:sym typeface="Tahoma"/>
              </a:rPr>
              <a:t>It creates a feeling of urgency as both players progress through gameplay and approach the “finish line”.  </a:t>
            </a:r>
          </a:p>
          <a:p>
            <a:pPr marL="0" marR="0" lvl="0" indent="-97155" algn="just" rtl="0">
              <a:spcBef>
                <a:spcPts val="0"/>
              </a:spcBef>
              <a:spcAft>
                <a:spcPts val="0"/>
              </a:spcAft>
              <a:buClr>
                <a:schemeClr val="accent1"/>
              </a:buClr>
              <a:buSzPts val="1530"/>
              <a:buFont typeface="Arial"/>
              <a:buNone/>
            </a:pPr>
            <a:endParaRPr sz="1800">
              <a:solidFill>
                <a:schemeClr val="dk1"/>
              </a:solidFill>
              <a:latin typeface="Tahoma"/>
              <a:ea typeface="Tahoma"/>
              <a:cs typeface="Tahoma"/>
              <a:sym typeface="Tahoma"/>
            </a:endParaRPr>
          </a:p>
          <a:p>
            <a:pPr marL="0" marR="0" lvl="0" indent="-97155" algn="just" rtl="0">
              <a:spcBef>
                <a:spcPts val="360"/>
              </a:spcBef>
              <a:buClr>
                <a:schemeClr val="accent1"/>
              </a:buClr>
              <a:buSzPts val="1530"/>
              <a:buFont typeface="Arial"/>
              <a:buNone/>
            </a:pPr>
            <a:r>
              <a:rPr lang="en-US" sz="1800" i="0" u="none" strike="noStrike" cap="none">
                <a:solidFill>
                  <a:schemeClr val="dk1"/>
                </a:solidFill>
                <a:latin typeface="Tahoma"/>
                <a:ea typeface="Tahoma"/>
                <a:cs typeface="Tahoma"/>
                <a:sym typeface="Tahoma"/>
              </a:rPr>
              <a:t>Opponents are also a strong tool in making an experience that is always fresh.</a:t>
            </a:r>
          </a:p>
        </p:txBody>
      </p:sp>
      <p:pic>
        <p:nvPicPr>
          <p:cNvPr id="147" name="Shape 147"/>
          <p:cNvPicPr preferRelativeResize="0"/>
          <p:nvPr/>
        </p:nvPicPr>
        <p:blipFill rotWithShape="1">
          <a:blip r:embed="rId3">
            <a:alphaModFix/>
          </a:blip>
          <a:srcRect l="11715" r="11715"/>
          <a:stretch/>
        </p:blipFill>
        <p:spPr>
          <a:xfrm>
            <a:off x="1" y="404525"/>
            <a:ext cx="9144000" cy="1123950"/>
          </a:xfrm>
          <a:prstGeom prst="rect">
            <a:avLst/>
          </a:prstGeom>
          <a:noFill/>
          <a:ln>
            <a:noFill/>
          </a:ln>
        </p:spPr>
      </p:pic>
      <p:sp>
        <p:nvSpPr>
          <p:cNvPr id="148" name="Shape 148"/>
          <p:cNvSpPr txBox="1"/>
          <p:nvPr/>
        </p:nvSpPr>
        <p:spPr>
          <a:xfrm>
            <a:off x="189925" y="550550"/>
            <a:ext cx="81489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4800" b="1"/>
              <a:t>Why Multiplayer?</a:t>
            </a:r>
          </a:p>
        </p:txBody>
      </p:sp>
      <p:sp>
        <p:nvSpPr>
          <p:cNvPr id="149" name="Shape 149"/>
          <p:cNvSpPr txBox="1"/>
          <p:nvPr/>
        </p:nvSpPr>
        <p:spPr>
          <a:xfrm>
            <a:off x="189925" y="521214"/>
            <a:ext cx="81489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4800" b="1">
                <a:solidFill>
                  <a:srgbClr val="E60012"/>
                </a:solidFill>
              </a:rPr>
              <a:t>Why Multiplayer?</a:t>
            </a:r>
          </a:p>
        </p:txBody>
      </p:sp>
      <p:pic>
        <p:nvPicPr>
          <p:cNvPr id="150" name="Shape 150"/>
          <p:cNvPicPr preferRelativeResize="0"/>
          <p:nvPr/>
        </p:nvPicPr>
        <p:blipFill>
          <a:blip r:embed="rId4">
            <a:alphaModFix/>
          </a:blip>
          <a:stretch>
            <a:fillRect/>
          </a:stretch>
        </p:blipFill>
        <p:spPr>
          <a:xfrm>
            <a:off x="7742226" y="571725"/>
            <a:ext cx="973776" cy="7895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Shape 156"/>
          <p:cNvPicPr preferRelativeResize="0"/>
          <p:nvPr/>
        </p:nvPicPr>
        <p:blipFill rotWithShape="1">
          <a:blip r:embed="rId3">
            <a:alphaModFix/>
          </a:blip>
          <a:srcRect/>
          <a:stretch/>
        </p:blipFill>
        <p:spPr>
          <a:xfrm>
            <a:off x="2703975" y="1638050"/>
            <a:ext cx="6023174" cy="3388049"/>
          </a:xfrm>
          <a:prstGeom prst="rect">
            <a:avLst/>
          </a:prstGeom>
          <a:noFill/>
          <a:ln>
            <a:noFill/>
          </a:ln>
        </p:spPr>
      </p:pic>
      <p:sp>
        <p:nvSpPr>
          <p:cNvPr id="157" name="Shape 157"/>
          <p:cNvSpPr txBox="1"/>
          <p:nvPr/>
        </p:nvSpPr>
        <p:spPr>
          <a:xfrm>
            <a:off x="136697" y="1638050"/>
            <a:ext cx="2499600" cy="3168300"/>
          </a:xfrm>
          <a:prstGeom prst="rect">
            <a:avLst/>
          </a:prstGeom>
          <a:noFill/>
          <a:ln>
            <a:noFill/>
          </a:ln>
        </p:spPr>
        <p:txBody>
          <a:bodyPr wrap="square" lIns="91425" tIns="45700" rIns="91425" bIns="45700" anchor="t" anchorCtr="0">
            <a:noAutofit/>
          </a:bodyPr>
          <a:lstStyle/>
          <a:p>
            <a:pPr marL="0" marR="0" lvl="0" indent="-97155" algn="just" rtl="0">
              <a:spcBef>
                <a:spcPts val="360"/>
              </a:spcBef>
              <a:spcAft>
                <a:spcPts val="0"/>
              </a:spcAft>
              <a:buClr>
                <a:schemeClr val="accent1"/>
              </a:buClr>
              <a:buSzPts val="1530"/>
              <a:buFont typeface="Arial"/>
              <a:buNone/>
            </a:pPr>
            <a:r>
              <a:rPr lang="en-US" sz="1800" i="0" u="none" strike="noStrike" cap="none">
                <a:solidFill>
                  <a:schemeClr val="dk1"/>
                </a:solidFill>
                <a:latin typeface="Tahoma"/>
                <a:ea typeface="Tahoma"/>
                <a:cs typeface="Tahoma"/>
                <a:sym typeface="Tahoma"/>
              </a:rPr>
              <a:t>Simple structure : </a:t>
            </a:r>
          </a:p>
          <a:p>
            <a:pPr marL="0" marR="0" lvl="0" indent="-32385" algn="just" rtl="0">
              <a:spcBef>
                <a:spcPts val="120"/>
              </a:spcBef>
              <a:spcAft>
                <a:spcPts val="0"/>
              </a:spcAft>
              <a:buClr>
                <a:schemeClr val="accent1"/>
              </a:buClr>
              <a:buSzPts val="510"/>
              <a:buFont typeface="Arial"/>
              <a:buNone/>
            </a:pPr>
            <a:endParaRPr sz="600" i="0" u="none" strike="noStrike" cap="none">
              <a:solidFill>
                <a:schemeClr val="dk1"/>
              </a:solidFill>
              <a:latin typeface="Tahoma"/>
              <a:ea typeface="Tahoma"/>
              <a:cs typeface="Tahoma"/>
              <a:sym typeface="Tahoma"/>
            </a:endParaRPr>
          </a:p>
          <a:p>
            <a:pPr marL="0" marR="0" lvl="0" indent="-91757" algn="just" rtl="0">
              <a:spcBef>
                <a:spcPts val="340"/>
              </a:spcBef>
              <a:spcAft>
                <a:spcPts val="0"/>
              </a:spcAft>
              <a:buClr>
                <a:schemeClr val="accent1"/>
              </a:buClr>
              <a:buSzPts val="1445"/>
              <a:buFont typeface="Arial"/>
              <a:buNone/>
            </a:pPr>
            <a:r>
              <a:rPr lang="en-US" sz="1700">
                <a:solidFill>
                  <a:schemeClr val="dk1"/>
                </a:solidFill>
                <a:latin typeface="Tahoma"/>
                <a:ea typeface="Tahoma"/>
                <a:cs typeface="Tahoma"/>
                <a:sym typeface="Tahoma"/>
              </a:rPr>
              <a:t>Deploy tower blocks to build the highest tower!</a:t>
            </a:r>
          </a:p>
          <a:p>
            <a:pPr marL="0" marR="0" lvl="0" indent="-32385" algn="just" rtl="0">
              <a:spcBef>
                <a:spcPts val="120"/>
              </a:spcBef>
              <a:spcAft>
                <a:spcPts val="0"/>
              </a:spcAft>
              <a:buClr>
                <a:schemeClr val="accent1"/>
              </a:buClr>
              <a:buSzPts val="510"/>
              <a:buFont typeface="Arial"/>
              <a:buNone/>
            </a:pPr>
            <a:endParaRPr sz="600" i="0" u="none" strike="noStrike" cap="none">
              <a:solidFill>
                <a:schemeClr val="dk1"/>
              </a:solidFill>
              <a:latin typeface="Tahoma"/>
              <a:ea typeface="Tahoma"/>
              <a:cs typeface="Tahoma"/>
              <a:sym typeface="Tahoma"/>
            </a:endParaRPr>
          </a:p>
          <a:p>
            <a:pPr marL="0" marR="0" lvl="0" indent="-91757" algn="just" rtl="0">
              <a:spcBef>
                <a:spcPts val="340"/>
              </a:spcBef>
              <a:spcAft>
                <a:spcPts val="0"/>
              </a:spcAft>
              <a:buClr>
                <a:schemeClr val="accent1"/>
              </a:buClr>
              <a:buSzPts val="1445"/>
              <a:buFont typeface="Arial"/>
              <a:buNone/>
            </a:pPr>
            <a:r>
              <a:rPr lang="en-US" sz="1700">
                <a:solidFill>
                  <a:schemeClr val="dk1"/>
                </a:solidFill>
                <a:latin typeface="Tahoma"/>
                <a:ea typeface="Tahoma"/>
                <a:cs typeface="Tahoma"/>
                <a:sym typeface="Tahoma"/>
              </a:rPr>
              <a:t>Don’t let the tower block you deploy destroy the tower!</a:t>
            </a:r>
          </a:p>
          <a:p>
            <a:pPr marL="0" marR="0" lvl="0" indent="-91757" algn="just" rtl="0">
              <a:spcBef>
                <a:spcPts val="340"/>
              </a:spcBef>
              <a:spcAft>
                <a:spcPts val="0"/>
              </a:spcAft>
              <a:buClr>
                <a:schemeClr val="accent1"/>
              </a:buClr>
              <a:buSzPts val="1445"/>
              <a:buFont typeface="Arial"/>
              <a:buNone/>
            </a:pPr>
            <a:endParaRPr sz="1700">
              <a:solidFill>
                <a:schemeClr val="dk1"/>
              </a:solidFill>
              <a:latin typeface="Tahoma"/>
              <a:ea typeface="Tahoma"/>
              <a:cs typeface="Tahoma"/>
              <a:sym typeface="Tahoma"/>
            </a:endParaRPr>
          </a:p>
          <a:p>
            <a:pPr marL="0" marR="0" lvl="0" indent="-91757" algn="just" rtl="0">
              <a:spcBef>
                <a:spcPts val="340"/>
              </a:spcBef>
              <a:spcAft>
                <a:spcPts val="0"/>
              </a:spcAft>
              <a:buClr>
                <a:schemeClr val="accent1"/>
              </a:buClr>
              <a:buSzPts val="1445"/>
              <a:buFont typeface="Arial"/>
              <a:buNone/>
            </a:pPr>
            <a:r>
              <a:rPr lang="en-US" sz="1700">
                <a:solidFill>
                  <a:schemeClr val="dk1"/>
                </a:solidFill>
                <a:latin typeface="Tahoma"/>
                <a:ea typeface="Tahoma"/>
                <a:cs typeface="Tahoma"/>
                <a:sym typeface="Tahoma"/>
              </a:rPr>
              <a:t>All players only use</a:t>
            </a:r>
          </a:p>
          <a:p>
            <a:pPr marL="0" marR="0" lvl="0" indent="-91757" algn="just" rtl="0">
              <a:spcBef>
                <a:spcPts val="340"/>
              </a:spcBef>
              <a:spcAft>
                <a:spcPts val="0"/>
              </a:spcAft>
              <a:buClr>
                <a:schemeClr val="accent1"/>
              </a:buClr>
              <a:buSzPts val="1445"/>
              <a:buFont typeface="Arial"/>
              <a:buNone/>
            </a:pPr>
            <a:r>
              <a:rPr lang="en-US" sz="1700">
                <a:solidFill>
                  <a:schemeClr val="dk1"/>
                </a:solidFill>
                <a:latin typeface="Tahoma"/>
                <a:ea typeface="Tahoma"/>
                <a:cs typeface="Tahoma"/>
                <a:sym typeface="Tahoma"/>
              </a:rPr>
              <a:t>a simple tap to deploy their tower block</a:t>
            </a:r>
          </a:p>
          <a:p>
            <a:pPr marL="0" marR="0" lvl="0" indent="-97155" algn="just" rtl="0">
              <a:spcBef>
                <a:spcPts val="360"/>
              </a:spcBef>
              <a:buClr>
                <a:schemeClr val="accent1"/>
              </a:buClr>
              <a:buSzPts val="1530"/>
              <a:buFont typeface="Arial"/>
              <a:buNone/>
            </a:pPr>
            <a:endParaRPr sz="1800" b="0" i="0" u="none" strike="noStrike" cap="none">
              <a:solidFill>
                <a:schemeClr val="dk1"/>
              </a:solidFill>
              <a:latin typeface="Georgia"/>
              <a:ea typeface="Georgia"/>
              <a:cs typeface="Georgia"/>
              <a:sym typeface="Georgia"/>
            </a:endParaRPr>
          </a:p>
        </p:txBody>
      </p:sp>
      <p:cxnSp>
        <p:nvCxnSpPr>
          <p:cNvPr id="158" name="Shape 158"/>
          <p:cNvCxnSpPr/>
          <p:nvPr/>
        </p:nvCxnSpPr>
        <p:spPr>
          <a:xfrm rot="10800000" flipH="1">
            <a:off x="2658325" y="2491975"/>
            <a:ext cx="2485200" cy="54300"/>
          </a:xfrm>
          <a:prstGeom prst="straightConnector1">
            <a:avLst/>
          </a:prstGeom>
          <a:noFill/>
          <a:ln w="28575" cap="flat" cmpd="sng">
            <a:solidFill>
              <a:srgbClr val="FF0000"/>
            </a:solidFill>
            <a:prstDash val="solid"/>
            <a:round/>
            <a:headEnd type="none" w="med" len="med"/>
            <a:tailEnd type="stealth" w="lg" len="lg"/>
          </a:ln>
        </p:spPr>
      </p:cxnSp>
      <p:cxnSp>
        <p:nvCxnSpPr>
          <p:cNvPr id="159" name="Shape 159"/>
          <p:cNvCxnSpPr/>
          <p:nvPr/>
        </p:nvCxnSpPr>
        <p:spPr>
          <a:xfrm>
            <a:off x="2250925" y="3524050"/>
            <a:ext cx="2546400" cy="61200"/>
          </a:xfrm>
          <a:prstGeom prst="straightConnector1">
            <a:avLst/>
          </a:prstGeom>
          <a:noFill/>
          <a:ln w="28575" cap="flat" cmpd="sng">
            <a:solidFill>
              <a:srgbClr val="FF0000"/>
            </a:solidFill>
            <a:prstDash val="solid"/>
            <a:round/>
            <a:headEnd type="none" w="med" len="med"/>
            <a:tailEnd type="stealth" w="lg" len="lg"/>
          </a:ln>
        </p:spPr>
      </p:cxnSp>
      <p:pic>
        <p:nvPicPr>
          <p:cNvPr id="160" name="Shape 160"/>
          <p:cNvPicPr preferRelativeResize="0"/>
          <p:nvPr/>
        </p:nvPicPr>
        <p:blipFill rotWithShape="1">
          <a:blip r:embed="rId4">
            <a:alphaModFix/>
          </a:blip>
          <a:srcRect l="11715" r="11715"/>
          <a:stretch/>
        </p:blipFill>
        <p:spPr>
          <a:xfrm>
            <a:off x="1" y="404525"/>
            <a:ext cx="9144000" cy="1123950"/>
          </a:xfrm>
          <a:prstGeom prst="rect">
            <a:avLst/>
          </a:prstGeom>
          <a:noFill/>
          <a:ln>
            <a:noFill/>
          </a:ln>
        </p:spPr>
      </p:pic>
      <p:sp>
        <p:nvSpPr>
          <p:cNvPr id="161" name="Shape 161"/>
          <p:cNvSpPr txBox="1"/>
          <p:nvPr/>
        </p:nvSpPr>
        <p:spPr>
          <a:xfrm>
            <a:off x="189925" y="550550"/>
            <a:ext cx="81489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4800" b="1"/>
              <a:t>Example: Tower of babel</a:t>
            </a:r>
          </a:p>
        </p:txBody>
      </p:sp>
      <p:sp>
        <p:nvSpPr>
          <p:cNvPr id="162" name="Shape 162"/>
          <p:cNvSpPr txBox="1"/>
          <p:nvPr/>
        </p:nvSpPr>
        <p:spPr>
          <a:xfrm>
            <a:off x="189925" y="521046"/>
            <a:ext cx="8148900" cy="831900"/>
          </a:xfrm>
          <a:prstGeom prst="rect">
            <a:avLst/>
          </a:prstGeom>
          <a:noFill/>
          <a:ln>
            <a:noFill/>
          </a:ln>
        </p:spPr>
        <p:txBody>
          <a:bodyPr wrap="square" lIns="91425" tIns="91425" rIns="91425" bIns="91425" anchor="t" anchorCtr="0">
            <a:noAutofit/>
          </a:bodyPr>
          <a:lstStyle/>
          <a:p>
            <a:pPr marL="0" lvl="0" indent="0" rtl="0">
              <a:spcBef>
                <a:spcPts val="0"/>
              </a:spcBef>
              <a:buNone/>
            </a:pPr>
            <a:r>
              <a:rPr lang="en-US" sz="4800" b="1">
                <a:solidFill>
                  <a:srgbClr val="E60012"/>
                </a:solidFill>
              </a:rPr>
              <a:t>Example: Tower of babel</a:t>
            </a:r>
          </a:p>
        </p:txBody>
      </p:sp>
      <p:pic>
        <p:nvPicPr>
          <p:cNvPr id="163" name="Shape 163"/>
          <p:cNvPicPr preferRelativeResize="0"/>
          <p:nvPr/>
        </p:nvPicPr>
        <p:blipFill>
          <a:blip r:embed="rId5">
            <a:alphaModFix/>
          </a:blip>
          <a:stretch>
            <a:fillRect/>
          </a:stretch>
        </p:blipFill>
        <p:spPr>
          <a:xfrm>
            <a:off x="7742226" y="571725"/>
            <a:ext cx="973776" cy="7895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p:nvPr/>
        </p:nvSpPr>
        <p:spPr>
          <a:xfrm>
            <a:off x="107550" y="122057"/>
            <a:ext cx="8928900" cy="611400"/>
          </a:xfrm>
          <a:prstGeom prst="rect">
            <a:avLst/>
          </a:prstGeom>
          <a:noFill/>
          <a:ln>
            <a:noFill/>
          </a:ln>
        </p:spPr>
        <p:txBody>
          <a:bodyPr wrap="square" lIns="91425" tIns="45700" rIns="91425" bIns="45700" anchor="t" anchorCtr="0">
            <a:noAutofit/>
          </a:bodyPr>
          <a:lstStyle/>
          <a:p>
            <a:pPr marL="0" marR="0" lvl="0" indent="-97155" algn="ctr" rtl="0">
              <a:spcBef>
                <a:spcPts val="0"/>
              </a:spcBef>
              <a:spcAft>
                <a:spcPts val="0"/>
              </a:spcAft>
              <a:buClr>
                <a:schemeClr val="accent1"/>
              </a:buClr>
              <a:buSzPts val="1530"/>
              <a:buFont typeface="Arial"/>
              <a:buNone/>
            </a:pPr>
            <a:r>
              <a:rPr lang="en-US" sz="1800">
                <a:solidFill>
                  <a:schemeClr val="dk1"/>
                </a:solidFill>
                <a:latin typeface="Tahoma"/>
                <a:ea typeface="Tahoma"/>
                <a:cs typeface="Tahoma"/>
                <a:sym typeface="Tahoma"/>
              </a:rPr>
              <a:t>But wind, ballance speed, other random events make the game different every time</a:t>
            </a:r>
          </a:p>
        </p:txBody>
      </p:sp>
      <p:sp>
        <p:nvSpPr>
          <p:cNvPr id="170" name="Shape 170"/>
          <p:cNvSpPr/>
          <p:nvPr/>
        </p:nvSpPr>
        <p:spPr>
          <a:xfrm>
            <a:off x="1691680" y="1203598"/>
            <a:ext cx="6192688" cy="2731975"/>
          </a:xfrm>
          <a:prstGeom prst="rect">
            <a:avLst/>
          </a:prstGeom>
          <a:solidFill>
            <a:srgbClr val="E60012"/>
          </a:solidFill>
          <a:ln w="25400" cap="flat" cmpd="sng">
            <a:solidFill>
              <a:srgbClr val="AD1F3E"/>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r>
              <a:rPr lang="en-US" sz="1800" u="sng">
                <a:solidFill>
                  <a:srgbClr val="0000FF"/>
                </a:solidFill>
                <a:hlinkClick r:id="rId3"/>
              </a:rPr>
              <a:t>Small Tower Of Babel video will be shown here</a:t>
            </a:r>
          </a:p>
        </p:txBody>
      </p:sp>
    </p:spTree>
  </p:cSld>
  <p:clrMapOvr>
    <a:masterClrMapping/>
  </p:clrMapOvr>
</p:sld>
</file>

<file path=ppt/theme/theme1.xml><?xml version="1.0" encoding="utf-8"?>
<a:theme xmlns:a="http://schemas.openxmlformats.org/drawingml/2006/main" name="Thème Office">
  <a:themeElements>
    <a:clrScheme name="Template 3">
      <a:dk1>
        <a:srgbClr val="231F20"/>
      </a:dk1>
      <a:lt1>
        <a:srgbClr val="FFFFFF"/>
      </a:lt1>
      <a:dk2>
        <a:srgbClr val="BCBDC0"/>
      </a:dk2>
      <a:lt2>
        <a:srgbClr val="E2E3E4"/>
      </a:lt2>
      <a:accent1>
        <a:srgbClr val="EE2B55"/>
      </a:accent1>
      <a:accent2>
        <a:srgbClr val="7396CE"/>
      </a:accent2>
      <a:accent3>
        <a:srgbClr val="23408E"/>
      </a:accent3>
      <a:accent4>
        <a:srgbClr val="F37042"/>
      </a:accent4>
      <a:accent5>
        <a:srgbClr val="6D5B51"/>
      </a:accent5>
      <a:accent6>
        <a:srgbClr val="EE3A81"/>
      </a:accent6>
      <a:hlink>
        <a:srgbClr val="7396CE"/>
      </a:hlink>
      <a:folHlink>
        <a:srgbClr val="2340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1059</Words>
  <Application>Microsoft Office PowerPoint</Application>
  <PresentationFormat>On-screen Show (16:9)</PresentationFormat>
  <Paragraphs>153</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Noto Sans Symbols</vt:lpstr>
      <vt:lpstr>Arial</vt:lpstr>
      <vt:lpstr>Tahoma</vt:lpstr>
      <vt:lpstr>Calibri</vt:lpstr>
      <vt:lpstr>Ultra</vt:lpstr>
      <vt:lpstr>Georgia</vt:lpstr>
      <vt:lpstr>Thème Office</vt:lpstr>
      <vt:lpstr>PowerPoint Presentation</vt:lpstr>
      <vt:lpstr>PowerPoint Presentation</vt:lpstr>
      <vt:lpstr>The Assignment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Games</dc:creator>
  <cp:lastModifiedBy>tom gibbs</cp:lastModifiedBy>
  <cp:revision>2</cp:revision>
  <dcterms:modified xsi:type="dcterms:W3CDTF">2018-01-31T11:33:48Z</dcterms:modified>
</cp:coreProperties>
</file>