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9379-984D-49D7-8F65-CB9A6A151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2A3E-583D-4888-8310-2944D453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3E39-ACC5-4910-9AAF-34C30F53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B827-3A87-4B42-ADE9-6CED92B4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F4CD-F3DB-456D-BFDD-2ADCA20F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382B-D939-4F0D-AA53-AF0B2553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8AAAF-651A-4490-9A03-DE7B8C3A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AC92-6BA1-4988-AEC1-87856F8E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44C9-E0FA-4B94-891A-C2B9D0FB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506D-8D2E-4D62-8E9B-010F4626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0F51C-4FD0-4B28-9409-CC7C28F15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A23CA-873B-43CE-8D1E-E4B5560B2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5E38A-B3C3-42C0-8A43-3E7C075F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66AF-2C2F-442A-B599-65E5C5B5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0101-6123-4C14-AECC-918256D7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2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1A86-9734-4D7D-BE41-F5EC93B3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A09B-E408-467C-9B9B-21A3B032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2E80C-2AC3-40B6-AAB6-D95AD3F1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47F0-1211-4E27-87CF-DE93BA9B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E8C1-8CF1-46F0-B805-12FE19F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63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BB33-2E2D-476E-9AD1-1BCCFF09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8163-ABB0-4F3C-A444-ABABB82F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6B34-1E52-45CE-8515-846C15F2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EC62-E91C-4B02-B85F-84C7E4A5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684D-BAC7-4747-A4AF-073DBFF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2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5EEE-9F63-42B1-96D0-FA8A4A6D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AEA4-39BF-45D2-98BA-2142BC44C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C1480-D491-4499-9DE9-62A44246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E4C9-C2B3-45FC-8C4F-CAFAF35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A683C-979C-421F-9388-49FC760D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D45F-60C0-49E1-AE19-45C19319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4CE0-02D8-4B8D-9FA2-D02D603D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59DE-7720-4036-9DB3-518591BB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E5BB0-B829-4A94-8766-5A9CED38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DFFCE-C87F-4B78-8E30-5C5F62F52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E457-7E87-4B0C-92FB-E9EDF74AB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CB634-6C3C-4C36-8766-9D3201B4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547B5-5EDB-401D-8BBD-866F33B6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3C516-4F15-4124-ACD8-B441884E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6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0B5B-A9B3-4C5A-8600-0DC5BDD8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BEA16-8D01-41F7-82D3-E6846043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C4EB2-8338-4803-8CC7-95CD8CC2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DD8AE-1588-4CB6-B482-6A7339E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7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F3E0F-FB2B-49DF-9F7A-DFEBEC29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E4FC4-3E5C-4D13-9C6E-7CBF3D7F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E1766-9745-4479-93BF-E808926B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0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2CB2-C591-427B-AECA-3DE40A00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04CB-11D9-4524-98C4-76ED16C5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8F6C6-82F2-4CA4-8D59-FDACB5805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0474E-0320-44B7-A42D-6391B83D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13B90-BE51-448C-90EF-CC6928BC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AE4F-A548-40AC-B577-26AC928B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5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C63-23F5-4FCE-9B38-A9535B00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EF198-476D-4F12-A396-B21A44A7B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AEEA7-7E1A-426D-90E1-E8C5FEE17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22F9-556C-4A7A-8E81-C1E1F63E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502D2-0624-4822-872F-5DEC7A05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CF2E-DC61-45B5-BA40-989669C4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2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C2651-43E8-4295-852D-2A9D07ED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D488-2511-4583-B0C9-B2D4811A9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4BD1-9A03-448D-A93D-1E50C44FD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7840-8EB3-4E86-97CC-2AA85FB80F29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F4CF-E45E-4DFA-A28F-7D081B1E7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FB5F-B85E-4024-8FAE-68AB9496D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D5C4-D2CF-4D0E-8C38-877BF4A95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7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0C9D-8708-4C92-841F-CB7C5F737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*Placeholder Title*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848AF-26D8-436D-BBBD-8A13BE78F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6</a:t>
            </a:r>
          </a:p>
          <a:p>
            <a:r>
              <a:rPr lang="en-GB" dirty="0"/>
              <a:t>Presentation 2</a:t>
            </a:r>
          </a:p>
        </p:txBody>
      </p:sp>
    </p:spTree>
    <p:extLst>
      <p:ext uri="{BB962C8B-B14F-4D97-AF65-F5344CB8AC3E}">
        <p14:creationId xmlns:p14="http://schemas.microsoft.com/office/powerpoint/2010/main" val="42410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ECAA-FD99-4D4B-A2D4-6A1B5170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*Refresher on our game*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E946-D3BF-434F-8002-6F1F5F811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89183" cy="4351338"/>
          </a:xfrm>
        </p:spPr>
        <p:txBody>
          <a:bodyPr/>
          <a:lstStyle/>
          <a:p>
            <a:r>
              <a:rPr lang="en-GB" dirty="0"/>
              <a:t>*Screenshot of most recent build*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114BE0-21ED-462F-89E0-FD940BB137B1}"/>
              </a:ext>
            </a:extLst>
          </p:cNvPr>
          <p:cNvSpPr txBox="1">
            <a:spLocks/>
          </p:cNvSpPr>
          <p:nvPr/>
        </p:nvSpPr>
        <p:spPr>
          <a:xfrm>
            <a:off x="4918046" y="1825625"/>
            <a:ext cx="64357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Brief synopsis of game genre, theme etc… </a:t>
            </a:r>
          </a:p>
        </p:txBody>
      </p:sp>
    </p:spTree>
    <p:extLst>
      <p:ext uri="{BB962C8B-B14F-4D97-AF65-F5344CB8AC3E}">
        <p14:creationId xmlns:p14="http://schemas.microsoft.com/office/powerpoint/2010/main" val="35286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F706-1B7A-49F5-AA29-71E45AA6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*What does the player do?*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3F56A-1E85-474C-AC3A-00516DA4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*Brief synopsis of what each player does within the game and how they interact with each other; core game loop*</a:t>
            </a:r>
          </a:p>
        </p:txBody>
      </p:sp>
    </p:spTree>
    <p:extLst>
      <p:ext uri="{BB962C8B-B14F-4D97-AF65-F5344CB8AC3E}">
        <p14:creationId xmlns:p14="http://schemas.microsoft.com/office/powerpoint/2010/main" val="25612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3B0E-3A8D-407C-BDDE-B76CDED8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*Footage of Latest Prototype*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4422-F4F9-4C51-8C45-54A5E80C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*Video*</a:t>
            </a:r>
          </a:p>
        </p:txBody>
      </p:sp>
    </p:spTree>
    <p:extLst>
      <p:ext uri="{BB962C8B-B14F-4D97-AF65-F5344CB8AC3E}">
        <p14:creationId xmlns:p14="http://schemas.microsoft.com/office/powerpoint/2010/main" val="139447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8152-3DC4-4E97-8E49-DAEACD7E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*Iterative Cycle*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AB9E-1A28-4EBA-BB56-8EFFDF5C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*Playtesting Feedback and how iterative cycle impacted latest build*</a:t>
            </a:r>
          </a:p>
        </p:txBody>
      </p:sp>
    </p:spTree>
    <p:extLst>
      <p:ext uri="{BB962C8B-B14F-4D97-AF65-F5344CB8AC3E}">
        <p14:creationId xmlns:p14="http://schemas.microsoft.com/office/powerpoint/2010/main" val="70845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B2CF-3588-4B4A-B604-5B1590F6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*Where’s the fun?*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3119-6179-40C4-A1C6-096CBD47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*Describe how game mechanics/theme relate to appropriate theory on fun; 4 keys 2 fun etc…*</a:t>
            </a:r>
          </a:p>
        </p:txBody>
      </p:sp>
    </p:spTree>
    <p:extLst>
      <p:ext uri="{BB962C8B-B14F-4D97-AF65-F5344CB8AC3E}">
        <p14:creationId xmlns:p14="http://schemas.microsoft.com/office/powerpoint/2010/main" val="34596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5F3E-C499-4E9F-BD70-42230E9C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*Features of Game*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3656-DFBE-4E78-80AB-0A3D6F19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*Brief synopsis of all game’s current features and any currently planned for later builds (may link back to feedback/iterative cycle slide)*</a:t>
            </a:r>
          </a:p>
        </p:txBody>
      </p:sp>
    </p:spTree>
    <p:extLst>
      <p:ext uri="{BB962C8B-B14F-4D97-AF65-F5344CB8AC3E}">
        <p14:creationId xmlns:p14="http://schemas.microsoft.com/office/powerpoint/2010/main" val="152850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*Placeholder Title*</vt:lpstr>
      <vt:lpstr>*Refresher on our game*</vt:lpstr>
      <vt:lpstr>*What does the player do?*</vt:lpstr>
      <vt:lpstr>*Footage of Latest Prototype*</vt:lpstr>
      <vt:lpstr>*Iterative Cycle*</vt:lpstr>
      <vt:lpstr>*Where’s the fun?*</vt:lpstr>
      <vt:lpstr>*Features of Game*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*Placeholder Title*</dc:title>
  <dc:creator>Fraser King (s182591)</dc:creator>
  <cp:lastModifiedBy>Fraser King (s182591)</cp:lastModifiedBy>
  <cp:revision>10</cp:revision>
  <dcterms:created xsi:type="dcterms:W3CDTF">2018-03-02T16:32:13Z</dcterms:created>
  <dcterms:modified xsi:type="dcterms:W3CDTF">2018-03-02T17:58:17Z</dcterms:modified>
</cp:coreProperties>
</file>