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3A97-9384-4ED2-ABBA-FC5075D5A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8 Level 4/5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78F66-B3E4-4E00-912A-1C07C16C7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Michael Davis | Charlie Kinglake | Andrea </a:t>
            </a:r>
            <a:r>
              <a:rPr lang="en-GB" dirty="0" err="1"/>
              <a:t>Marzi</a:t>
            </a:r>
            <a:r>
              <a:rPr lang="en-GB" dirty="0"/>
              <a:t>| George Croucher </a:t>
            </a:r>
          </a:p>
        </p:txBody>
      </p:sp>
    </p:spTree>
    <p:extLst>
      <p:ext uri="{BB962C8B-B14F-4D97-AF65-F5344CB8AC3E}">
        <p14:creationId xmlns:p14="http://schemas.microsoft.com/office/powerpoint/2010/main" val="146116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931A-F00F-4338-AEB2-C083F97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Lessons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5AF2-9175-4D02-A278-882C259F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code in language that at least one other team member is competent in.</a:t>
            </a:r>
          </a:p>
          <a:p>
            <a:r>
              <a:rPr lang="en-GB" dirty="0"/>
              <a:t>Don’t switch game engines midway through development.  </a:t>
            </a:r>
          </a:p>
          <a:p>
            <a:r>
              <a:rPr lang="en-GB" dirty="0"/>
              <a:t>Use tools you are all competent in using.</a:t>
            </a:r>
          </a:p>
          <a:p>
            <a:r>
              <a:rPr lang="en-GB" dirty="0"/>
              <a:t>Its okay to let designers script elements of your game, your game may even benefit from it.  </a:t>
            </a:r>
          </a:p>
          <a:p>
            <a:r>
              <a:rPr lang="en-GB" dirty="0"/>
              <a:t>Optimisation isn’t really always necessary especially for small scale projects.</a:t>
            </a:r>
          </a:p>
        </p:txBody>
      </p:sp>
    </p:spTree>
    <p:extLst>
      <p:ext uri="{BB962C8B-B14F-4D97-AF65-F5344CB8AC3E}">
        <p14:creationId xmlns:p14="http://schemas.microsoft.com/office/powerpoint/2010/main" val="2596278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</TotalTime>
  <Words>79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Group 8 Level 4/5</vt:lpstr>
      <vt:lpstr>Programming Lessons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Level 4/5</dc:title>
  <dc:creator>Michael Davis</dc:creator>
  <cp:lastModifiedBy>Michael Davis (s191251)</cp:lastModifiedBy>
  <cp:revision>3</cp:revision>
  <dcterms:created xsi:type="dcterms:W3CDTF">2018-05-01T10:19:05Z</dcterms:created>
  <dcterms:modified xsi:type="dcterms:W3CDTF">2018-05-01T10:43:16Z</dcterms:modified>
</cp:coreProperties>
</file>