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339" autoAdjust="0"/>
  </p:normalViewPr>
  <p:slideViewPr>
    <p:cSldViewPr snapToGrid="0">
      <p:cViewPr varScale="1">
        <p:scale>
          <a:sx n="147" d="100"/>
          <a:sy n="14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avis (s191251)" userId="1003BFFDA332EFBF@LIVE.COM" providerId="AD" clId="Web-{644D7482-5663-435B-BBB3-B83C68015172}"/>
    <pc:docChg chg="addSld modSld">
      <pc:chgData name="Michael Davis (s191251)" userId="1003BFFDA332EFBF@LIVE.COM" providerId="AD" clId="Web-{644D7482-5663-435B-BBB3-B83C68015172}" dt="2018-02-05T11:50:12.994" v="336"/>
      <pc:docMkLst>
        <pc:docMk/>
      </pc:docMkLst>
      <pc:sldChg chg="modSp modNotes">
        <pc:chgData name="Michael Davis (s191251)" userId="1003BFFDA332EFBF@LIVE.COM" providerId="AD" clId="Web-{644D7482-5663-435B-BBB3-B83C68015172}" dt="2018-02-05T11:29:06.237" v="304"/>
        <pc:sldMkLst>
          <pc:docMk/>
          <pc:sldMk cId="1743959458" sldId="256"/>
        </pc:sldMkLst>
        <pc:spChg chg="mod">
          <ac:chgData name="Michael Davis (s191251)" userId="1003BFFDA332EFBF@LIVE.COM" providerId="AD" clId="Web-{644D7482-5663-435B-BBB3-B83C68015172}" dt="2018-02-05T11:29:06.237" v="304"/>
          <ac:spMkLst>
            <pc:docMk/>
            <pc:sldMk cId="1743959458" sldId="256"/>
            <ac:spMk id="6" creationId="{E3E4B016-EF4E-4160-88AC-DC354FD60ED3}"/>
          </ac:spMkLst>
        </pc:spChg>
      </pc:sldChg>
      <pc:sldChg chg="addSp delSp modSp add replId modNotes">
        <pc:chgData name="Michael Davis (s191251)" userId="1003BFFDA332EFBF@LIVE.COM" providerId="AD" clId="Web-{644D7482-5663-435B-BBB3-B83C68015172}" dt="2018-02-05T11:24:27.325" v="237"/>
        <pc:sldMkLst>
          <pc:docMk/>
          <pc:sldMk cId="2469019282" sldId="257"/>
        </pc:sldMkLst>
        <pc:spChg chg="add mod">
          <ac:chgData name="Michael Davis (s191251)" userId="1003BFFDA332EFBF@LIVE.COM" providerId="AD" clId="Web-{644D7482-5663-435B-BBB3-B83C68015172}" dt="2018-02-05T11:22:31.094" v="220"/>
          <ac:spMkLst>
            <pc:docMk/>
            <pc:sldMk cId="2469019282" sldId="257"/>
            <ac:spMk id="2" creationId="{2AB88B43-64BE-4202-9ED3-BD6AF1B9E372}"/>
          </ac:spMkLst>
        </pc:spChg>
        <pc:spChg chg="del mod">
          <ac:chgData name="Michael Davis (s191251)" userId="1003BFFDA332EFBF@LIVE.COM" providerId="AD" clId="Web-{644D7482-5663-435B-BBB3-B83C68015172}" dt="2018-02-05T11:11:30.795" v="67"/>
          <ac:spMkLst>
            <pc:docMk/>
            <pc:sldMk cId="2469019282" sldId="257"/>
            <ac:spMk id="6" creationId="{E3E4B016-EF4E-4160-88AC-DC354FD60ED3}"/>
          </ac:spMkLst>
        </pc:spChg>
        <pc:spChg chg="del">
          <ac:chgData name="Michael Davis (s191251)" userId="1003BFFDA332EFBF@LIVE.COM" providerId="AD" clId="Web-{644D7482-5663-435B-BBB3-B83C68015172}" dt="2018-02-05T11:11:29.138" v="66"/>
          <ac:spMkLst>
            <pc:docMk/>
            <pc:sldMk cId="2469019282" sldId="257"/>
            <ac:spMk id="9" creationId="{E624EDA2-7218-44E0-9657-894B69DD5ABA}"/>
          </ac:spMkLst>
        </pc:spChg>
        <pc:spChg chg="mod">
          <ac:chgData name="Michael Davis (s191251)" userId="1003BFFDA332EFBF@LIVE.COM" providerId="AD" clId="Web-{644D7482-5663-435B-BBB3-B83C68015172}" dt="2018-02-05T11:24:27.325" v="237"/>
          <ac:spMkLst>
            <pc:docMk/>
            <pc:sldMk cId="2469019282" sldId="257"/>
            <ac:spMk id="10" creationId="{C19305BE-4D9A-4EE7-854D-D1E54CE065CD}"/>
          </ac:spMkLst>
        </pc:spChg>
      </pc:sldChg>
      <pc:sldChg chg="delSp modSp add replId modNotes">
        <pc:chgData name="Michael Davis (s191251)" userId="1003BFFDA332EFBF@LIVE.COM" providerId="AD" clId="Web-{644D7482-5663-435B-BBB3-B83C68015172}" dt="2018-02-05T11:50:12.994" v="336"/>
        <pc:sldMkLst>
          <pc:docMk/>
          <pc:sldMk cId="1620689870" sldId="258"/>
        </pc:sldMkLst>
        <pc:spChg chg="del">
          <ac:chgData name="Michael Davis (s191251)" userId="1003BFFDA332EFBF@LIVE.COM" providerId="AD" clId="Web-{644D7482-5663-435B-BBB3-B83C68015172}" dt="2018-02-05T11:24:36.996" v="242"/>
          <ac:spMkLst>
            <pc:docMk/>
            <pc:sldMk cId="1620689870" sldId="258"/>
            <ac:spMk id="2" creationId="{2AB88B43-64BE-4202-9ED3-BD6AF1B9E372}"/>
          </ac:spMkLst>
        </pc:spChg>
        <pc:spChg chg="mod">
          <ac:chgData name="Michael Davis (s191251)" userId="1003BFFDA332EFBF@LIVE.COM" providerId="AD" clId="Web-{644D7482-5663-435B-BBB3-B83C68015172}" dt="2018-02-05T11:28:45.036" v="298"/>
          <ac:spMkLst>
            <pc:docMk/>
            <pc:sldMk cId="1620689870" sldId="258"/>
            <ac:spMk id="10" creationId="{C19305BE-4D9A-4EE7-854D-D1E54CE065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768D-3685-48EB-8C50-57BFEAF33853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542AB-9DFD-42C1-AE51-E13AC354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2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Level Blueprint – </a:t>
            </a:r>
            <a:r>
              <a:rPr lang="en-GB" dirty="0">
                <a:cs typeface="Calibri"/>
              </a:rPr>
              <a:t>If we wanted to we could put all of our game logic within the level blueprint, this would work but this isn't very modular </a:t>
            </a:r>
          </a:p>
          <a:p>
            <a:r>
              <a:rPr lang="en-GB" dirty="0">
                <a:cs typeface="Calibri"/>
              </a:rPr>
              <a:t>Main Game Actor – Or we could but all of our game logic within inside a single actor class and drag that actor to our level, this too would work but has the same downsides has our level blueprint implementation. </a:t>
            </a:r>
          </a:p>
          <a:p>
            <a:r>
              <a:rPr lang="en-GB" dirty="0">
                <a:cs typeface="Calibri"/>
              </a:rPr>
              <a:t>A solution then would be to use the Unreal Gameplay Framework classes, these classes are specifically designed to handle certain events.</a:t>
            </a:r>
          </a:p>
          <a:p>
            <a:r>
              <a:rPr lang="en-GB" dirty="0">
                <a:cs typeface="Calibri"/>
              </a:rPr>
              <a:t>Also by coding our final game in C++ we could then just use Blueprints has Unity prefabs.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542AB-9DFD-42C1-AE51-E13AC35422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Another thing to consider is UI scaling for mobile, by using Unreal UMG for our UI, we could very easily scale our UI to fit on a multitude of mobile devices. 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542AB-9DFD-42C1-AE51-E13AC35422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26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In order to simplify the code reviewing process, we are coding the game in C++.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542AB-9DFD-42C1-AE51-E13AC35422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7145-3136-4106-B10E-8C7E121D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9008A-BDB9-41FE-A201-AC97E4E4A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9F14-53A0-4369-90AF-8585811E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56FE-CDE7-4E34-A882-D8576720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2F35-94F8-4FE4-9FDD-4EF3D44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3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9815-5367-4BD1-BDEC-DFFD047C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BFF7-307A-4C7D-923E-CEFA15F11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D1C3-D98F-4926-8155-451ECAA1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961B-33AC-43CC-9107-7E29E17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DB71-4A74-4FFB-8C4E-19AF4D1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8724-FEB2-427D-AE26-7B43CEFF7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BAED-0D15-4E58-8289-915D6061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2391-7B04-4654-93B0-2E1D7256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C811-9FD2-4F21-B3FE-83BD5303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A37D-1308-477F-B3DE-88436E6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2AFE-3A1F-44CF-BC44-8E83175D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FB8C-1689-46CC-9215-A9D35263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BD4C-2ADE-46E6-93F5-13206189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356F-2175-4B74-A21C-825BE1D0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6CC1-5354-4F53-8E2C-10F5931D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4EA6-BD6E-4F72-91F4-EE146D9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6B19-02DE-48D4-862F-8E005609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4920-B94A-445D-91CE-1B44B9B9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9198-A2D3-474B-96F0-8BDE0395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B440-52AB-429E-BA30-F3A20B2A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8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ADEB-AA8D-4DEA-8BB9-1484DE13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38EC-DE20-443A-99C0-5354FED03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871FA-EFF4-4929-93B7-788CCB2E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11D74-0C53-41F3-A28A-4C022118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D2B1-EBF7-49AC-9F69-B8E55CF0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9D74E-DEE9-4A2D-A051-6FCEB638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5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138E-42B9-4C14-8458-5957C0BE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1EE7-F18B-49C5-B5CC-A9827566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ECD-7E97-4400-9568-4FF2662A9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C29BE-4336-4C89-A98F-6AFEF4C00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5CC7F-0D60-4A2A-ADC6-918575B3F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5A736-D1CE-4AE4-B9E0-F320CAF4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7B33-855A-459B-ABE3-1F6D72CA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598B-9A0E-4516-9775-5593C43E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9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AACC-04C4-4620-939C-C0AD4FBB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68F1D-046F-4554-B1CE-D8AFF7C3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C6B53-158F-4D6B-B6D1-2B89F040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7FEE-2781-45CC-982B-4433ED05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9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79D10-817F-4734-A363-D1370F47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4AAC2-1DBF-4339-9DE2-29C54DB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5A2C1-D7E8-4E92-95D8-1110527A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AB4-9CD7-4F9A-BABA-11C5B266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29EC-F811-4336-B2E0-1B3687D0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04D71-4E35-4CEF-8AB5-33AA34889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D9D0-DBF7-49DE-8498-7339C292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7B27-0528-489A-BC30-B438FD7E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B79D-5D4C-44EA-B82B-8E3E9046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29B0-8354-49D7-834B-B3219930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9C3CC-789D-4AF4-9F8A-ADAE68319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C356-8FFF-431B-B9BE-CC45EBAD3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3D9C-0AAC-47C8-99D7-5BCD1889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4980-0156-41BE-9E71-463E3200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4F90-0E11-4213-B900-97D97ABA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2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E9154-047A-4667-B239-7335AD45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5571C-1982-47E6-BB84-C5E97024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5AD9-157C-4039-82C0-7F9D6FA6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A039-DD1D-48E9-8E8C-AD925A65511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62AD-6C78-422A-87A9-FA66E6CB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BD55-1406-4415-ABF9-473DDCF36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E964-F44B-4211-AB19-66061F4D9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E4B016-EF4E-4160-88AC-DC354FD60ED3}"/>
              </a:ext>
            </a:extLst>
          </p:cNvPr>
          <p:cNvSpPr txBox="1"/>
          <p:nvPr/>
        </p:nvSpPr>
        <p:spPr>
          <a:xfrm>
            <a:off x="1642094" y="2505075"/>
            <a:ext cx="2493344" cy="923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Non-Modular </a:t>
            </a:r>
          </a:p>
          <a:p>
            <a:r>
              <a:rPr lang="en-GB" dirty="0">
                <a:solidFill>
                  <a:schemeClr val="bg1"/>
                </a:solidFill>
              </a:rPr>
              <a:t>-  Level Blueprint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r>
              <a:rPr lang="en-GB" dirty="0">
                <a:solidFill>
                  <a:schemeClr val="bg1"/>
                </a:solidFill>
              </a:rPr>
              <a:t>-  Main Game Actor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4EDA2-7218-44E0-9657-894B69DD5ABA}"/>
              </a:ext>
            </a:extLst>
          </p:cNvPr>
          <p:cNvSpPr txBox="1"/>
          <p:nvPr/>
        </p:nvSpPr>
        <p:spPr>
          <a:xfrm>
            <a:off x="8160327" y="2505670"/>
            <a:ext cx="2244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Modular</a:t>
            </a:r>
          </a:p>
          <a:p>
            <a:r>
              <a:rPr lang="en-GB" dirty="0">
                <a:solidFill>
                  <a:schemeClr val="bg1"/>
                </a:solidFill>
              </a:rPr>
              <a:t>-    Camera Actor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Player Controller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Player State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Game Mode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Game State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Game Instance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HUD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305BE-4D9A-4EE7-854D-D1E54CE065CD}"/>
              </a:ext>
            </a:extLst>
          </p:cNvPr>
          <p:cNvSpPr txBox="1"/>
          <p:nvPr/>
        </p:nvSpPr>
        <p:spPr>
          <a:xfrm>
            <a:off x="3381499" y="261257"/>
            <a:ext cx="5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How are we Keeping our Game Code Modular? </a:t>
            </a:r>
          </a:p>
        </p:txBody>
      </p:sp>
    </p:spTree>
    <p:extLst>
      <p:ext uri="{BB962C8B-B14F-4D97-AF65-F5344CB8AC3E}">
        <p14:creationId xmlns:p14="http://schemas.microsoft.com/office/powerpoint/2010/main" val="17439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9305BE-4D9A-4EE7-854D-D1E54CE065CD}"/>
              </a:ext>
            </a:extLst>
          </p:cNvPr>
          <p:cNvSpPr txBox="1"/>
          <p:nvPr/>
        </p:nvSpPr>
        <p:spPr>
          <a:xfrm>
            <a:off x="1546906" y="352425"/>
            <a:ext cx="908875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Mobile UI Scaling</a:t>
            </a:r>
            <a:endParaRPr lang="en-GB" dirty="0"/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88B43-64BE-4202-9ED3-BD6AF1B9E372}"/>
              </a:ext>
            </a:extLst>
          </p:cNvPr>
          <p:cNvSpPr txBox="1"/>
          <p:nvPr/>
        </p:nvSpPr>
        <p:spPr>
          <a:xfrm>
            <a:off x="824052" y="2638425"/>
            <a:ext cx="105365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Scale</a:t>
            </a:r>
            <a:r>
              <a:rPr lang="en-US" dirty="0">
                <a:solidFill>
                  <a:srgbClr val="FFFFFF"/>
                </a:solidFill>
                <a:cs typeface="Calibri"/>
              </a:rPr>
              <a:t> UI for Different Devices: </a:t>
            </a:r>
          </a:p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https://docs.unrealengine.com/latest/INT/Engine/UMG/HowTo/ScalingUI/</a:t>
            </a:r>
          </a:p>
        </p:txBody>
      </p:sp>
    </p:spTree>
    <p:extLst>
      <p:ext uri="{BB962C8B-B14F-4D97-AF65-F5344CB8AC3E}">
        <p14:creationId xmlns:p14="http://schemas.microsoft.com/office/powerpoint/2010/main" val="246901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9305BE-4D9A-4EE7-854D-D1E54CE065CD}"/>
              </a:ext>
            </a:extLst>
          </p:cNvPr>
          <p:cNvSpPr txBox="1"/>
          <p:nvPr/>
        </p:nvSpPr>
        <p:spPr>
          <a:xfrm>
            <a:off x="1591379" y="257175"/>
            <a:ext cx="90887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Code Reviews</a:t>
            </a:r>
            <a:endParaRPr lang="en-GB" dirty="0"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GB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68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36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Davis</dc:creator>
  <cp:lastModifiedBy>Michael Davis (s191251)</cp:lastModifiedBy>
  <cp:revision>34</cp:revision>
  <dcterms:created xsi:type="dcterms:W3CDTF">2018-02-02T21:15:43Z</dcterms:created>
  <dcterms:modified xsi:type="dcterms:W3CDTF">2018-02-05T11:50:29Z</dcterms:modified>
</cp:coreProperties>
</file>