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9" r:id="rId4"/>
    <p:sldId id="259" r:id="rId5"/>
    <p:sldId id="270" r:id="rId6"/>
    <p:sldId id="271" r:id="rId7"/>
    <p:sldId id="275" r:id="rId8"/>
    <p:sldId id="273" r:id="rId9"/>
    <p:sldId id="27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8C22"/>
    <a:srgbClr val="1A687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5041DF-D6BE-4E30-B095-0224A69BEB77}" type="datetimeFigureOut">
              <a:rPr lang="en-GB" smtClean="0"/>
              <a:pPr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9E83B6-81C2-4537-8354-9C3F32BB749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412776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GB" sz="7200" dirty="0"/>
              <a:t>L4/5 - Group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3140968"/>
            <a:ext cx="7772400" cy="2950840"/>
          </a:xfrm>
        </p:spPr>
        <p:txBody>
          <a:bodyPr/>
          <a:lstStyle/>
          <a:p>
            <a:pPr algn="ctr">
              <a:buNone/>
            </a:pPr>
            <a:r>
              <a:rPr lang="en-GB" dirty="0"/>
              <a:t>Charlie Kinglake</a:t>
            </a:r>
          </a:p>
          <a:p>
            <a:pPr algn="ctr">
              <a:buNone/>
            </a:pPr>
            <a:r>
              <a:rPr lang="en-GB" dirty="0"/>
              <a:t>Andreea Mazarianu</a:t>
            </a:r>
          </a:p>
          <a:p>
            <a:pPr algn="ctr">
              <a:buNone/>
            </a:pPr>
            <a:r>
              <a:rPr lang="en-GB" dirty="0"/>
              <a:t>Michael Davis</a:t>
            </a:r>
          </a:p>
          <a:p>
            <a:pPr algn="ctr">
              <a:buNone/>
            </a:pPr>
            <a:r>
              <a:rPr lang="en-GB" dirty="0"/>
              <a:t>George Smuts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8D6AB-70E6-474F-95F6-DA5E5B91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GB" sz="7200" dirty="0"/>
              <a:t>Questions</a:t>
            </a:r>
          </a:p>
        </p:txBody>
      </p:sp>
      <p:pic>
        <p:nvPicPr>
          <p:cNvPr id="4" name="Picture 4" descr="Image result for QUESTIO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856984" cy="410445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419712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2D Game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Turn-taking</a:t>
            </a:r>
          </a:p>
          <a:p>
            <a:endParaRPr lang="en-GB" dirty="0"/>
          </a:p>
          <a:p>
            <a:r>
              <a:rPr lang="en-GB" dirty="0"/>
              <a:t>Competitive</a:t>
            </a:r>
          </a:p>
          <a:p>
            <a:endParaRPr lang="en-GB" dirty="0"/>
          </a:p>
          <a:p>
            <a:r>
              <a:rPr lang="en-GB" dirty="0"/>
              <a:t>Symmetrical</a:t>
            </a:r>
          </a:p>
          <a:p>
            <a:endParaRPr lang="en-GB" dirty="0"/>
          </a:p>
          <a:p>
            <a:r>
              <a:rPr lang="en-GB" dirty="0"/>
              <a:t>Twitch</a:t>
            </a:r>
          </a:p>
          <a:p>
            <a:endParaRPr lang="en-GB" dirty="0"/>
          </a:p>
          <a:p>
            <a:r>
              <a:rPr lang="en-GB" dirty="0"/>
              <a:t>Played on a single mobile device</a:t>
            </a:r>
          </a:p>
          <a:p>
            <a:endParaRPr lang="en-GB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5F215523-8D89-4B30-B47E-17F186F7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4464496" cy="3888432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1465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Game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C7309E-99FF-4410-87CF-72249FC097F0}"/>
              </a:ext>
            </a:extLst>
          </p:cNvPr>
          <p:cNvSpPr txBox="1"/>
          <p:nvPr/>
        </p:nvSpPr>
        <p:spPr>
          <a:xfrm>
            <a:off x="3347864" y="1589276"/>
            <a:ext cx="33843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Send food/rotten food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to the other player</a:t>
            </a:r>
            <a:endParaRPr lang="en-GB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62DA83-673C-4FDD-AC22-244B62FDAC6E}"/>
              </a:ext>
            </a:extLst>
          </p:cNvPr>
          <p:cNvSpPr txBox="1"/>
          <p:nvPr/>
        </p:nvSpPr>
        <p:spPr>
          <a:xfrm>
            <a:off x="6084168" y="4295131"/>
            <a:ext cx="2740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Collect food at specific times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0228093-51C1-4E33-950E-DE5C614CB678}"/>
              </a:ext>
            </a:extLst>
          </p:cNvPr>
          <p:cNvSpPr txBox="1"/>
          <p:nvPr/>
        </p:nvSpPr>
        <p:spPr>
          <a:xfrm>
            <a:off x="971600" y="4077072"/>
            <a:ext cx="2840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Gain/lose score depending which food is collected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188051A-840F-44C5-A6C2-67AA4AF1E7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911" b="93855" l="9220" r="96809">
                        <a14:foregroundMark x1="26241" y1="94413" x2="42908" y2="87709"/>
                        <a14:foregroundMark x1="87943" y1="7821" x2="87943" y2="7821"/>
                        <a14:foregroundMark x1="90071" y1="19553" x2="93972" y2="29050"/>
                        <a14:foregroundMark x1="96809" y1="44134" x2="97163" y2="45810"/>
                        <a14:foregroundMark x1="90426" y1="4469" x2="90426" y2="3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115887" flipH="1">
            <a:off x="6127254" y="2299939"/>
            <a:ext cx="1716085" cy="1205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88ED8D3-A404-42C3-9C8C-FB5C54EA4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911" b="93855" l="9220" r="96809">
                        <a14:foregroundMark x1="26241" y1="94413" x2="42908" y2="87709"/>
                        <a14:foregroundMark x1="87943" y1="7821" x2="87943" y2="7821"/>
                        <a14:foregroundMark x1="90071" y1="19553" x2="93972" y2="29050"/>
                        <a14:foregroundMark x1="96809" y1="44134" x2="97163" y2="45810"/>
                        <a14:foregroundMark x1="90426" y1="4469" x2="90426" y2="3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345563" flipH="1">
            <a:off x="3969563" y="5195312"/>
            <a:ext cx="1716085" cy="1205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A81DF8-12DE-4B7D-96A4-9FD66AB54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911" b="93855" l="9220" r="96809">
                        <a14:foregroundMark x1="26241" y1="94413" x2="42908" y2="87709"/>
                        <a14:foregroundMark x1="87943" y1="7821" x2="87943" y2="7821"/>
                        <a14:foregroundMark x1="90071" y1="19553" x2="93972" y2="29050"/>
                        <a14:foregroundMark x1="96809" y1="44134" x2="97163" y2="45810"/>
                        <a14:foregroundMark x1="90426" y1="4469" x2="90426" y2="3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828068" flipH="1">
            <a:off x="1538435" y="2271940"/>
            <a:ext cx="1716085" cy="12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5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1143000"/>
          </a:xfrm>
        </p:spPr>
        <p:txBody>
          <a:bodyPr/>
          <a:lstStyle/>
          <a:p>
            <a:pPr algn="ctr"/>
            <a:r>
              <a:rPr lang="en-GB" dirty="0"/>
              <a:t>Player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106FD3-E574-46E4-8B81-3AAEA2213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835" y="2204864"/>
            <a:ext cx="5342719" cy="29950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85C988-6529-4AC2-BFAC-C1E713ACFE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627793"/>
            <a:ext cx="8003232" cy="4895056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Serious Fun</a:t>
            </a:r>
          </a:p>
          <a:p>
            <a:pPr lvl="1"/>
            <a:r>
              <a:rPr lang="en-GB" sz="2600" dirty="0"/>
              <a:t>Rhythm</a:t>
            </a:r>
          </a:p>
          <a:p>
            <a:pPr lvl="1"/>
            <a:r>
              <a:rPr lang="en-GB" sz="2600" dirty="0"/>
              <a:t>Repetition</a:t>
            </a:r>
          </a:p>
          <a:p>
            <a:pPr lvl="1"/>
            <a:r>
              <a:rPr lang="en-GB" sz="2600" dirty="0"/>
              <a:t>Focus</a:t>
            </a:r>
          </a:p>
          <a:p>
            <a:endParaRPr lang="en-GB" sz="2800" dirty="0"/>
          </a:p>
          <a:p>
            <a:r>
              <a:rPr lang="en-GB" sz="2800" dirty="0"/>
              <a:t>Hard Fun</a:t>
            </a:r>
          </a:p>
          <a:p>
            <a:pPr lvl="1"/>
            <a:r>
              <a:rPr lang="en-GB" sz="2600" dirty="0"/>
              <a:t>Goals</a:t>
            </a:r>
          </a:p>
          <a:p>
            <a:pPr lvl="1"/>
            <a:r>
              <a:rPr lang="en-GB" sz="2600" dirty="0"/>
              <a:t>Frustration</a:t>
            </a:r>
          </a:p>
          <a:p>
            <a:pPr lvl="1"/>
            <a:r>
              <a:rPr lang="en-GB" sz="2600" dirty="0" err="1"/>
              <a:t>Fiero</a:t>
            </a:r>
            <a:endParaRPr lang="en-GB" sz="2600" dirty="0"/>
          </a:p>
          <a:p>
            <a:endParaRPr lang="en-GB" sz="2800" dirty="0"/>
          </a:p>
          <a:p>
            <a:r>
              <a:rPr lang="en-GB" sz="2800" dirty="0"/>
              <a:t>People Fun</a:t>
            </a:r>
          </a:p>
          <a:p>
            <a:pPr lvl="1"/>
            <a:r>
              <a:rPr lang="en-GB" sz="2600" dirty="0"/>
              <a:t>Competition</a:t>
            </a:r>
          </a:p>
          <a:p>
            <a:pPr lvl="1"/>
            <a:r>
              <a:rPr lang="en-GB" sz="2600" dirty="0"/>
              <a:t>Schadenfreude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Changes Made Since </a:t>
            </a:r>
            <a:r>
              <a:rPr lang="en-GB" sz="4400" dirty="0" smtClean="0"/>
              <a:t>Pitch One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8003232" cy="4895056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/>
              <a:t>Multiple food sent each turn</a:t>
            </a:r>
          </a:p>
          <a:p>
            <a:endParaRPr lang="en-GB" sz="2800" dirty="0"/>
          </a:p>
          <a:p>
            <a:r>
              <a:rPr lang="en-GB" sz="2800" dirty="0"/>
              <a:t>Combo mechanic</a:t>
            </a:r>
          </a:p>
          <a:p>
            <a:endParaRPr lang="en-GB" sz="2800" dirty="0"/>
          </a:p>
          <a:p>
            <a:r>
              <a:rPr lang="en-GB" sz="2800" dirty="0"/>
              <a:t>Player position</a:t>
            </a:r>
          </a:p>
          <a:p>
            <a:endParaRPr lang="en-GB" sz="2800" dirty="0"/>
          </a:p>
          <a:p>
            <a:r>
              <a:rPr lang="en-GB" sz="2800" dirty="0"/>
              <a:t>Send “bad” food mechanic</a:t>
            </a:r>
          </a:p>
          <a:p>
            <a:endParaRPr lang="en-GB" sz="2800" dirty="0"/>
          </a:p>
          <a:p>
            <a:r>
              <a:rPr lang="en-GB" sz="2800" dirty="0"/>
              <a:t>“Bad” food removes score when collected</a:t>
            </a:r>
          </a:p>
          <a:p>
            <a:endParaRPr lang="en-GB" sz="2800" dirty="0"/>
          </a:p>
          <a:p>
            <a:r>
              <a:rPr lang="en-GB" sz="2800" dirty="0"/>
              <a:t>Updated art </a:t>
            </a:r>
            <a:r>
              <a:rPr lang="en-GB" sz="2800" dirty="0" smtClean="0"/>
              <a:t>assets</a:t>
            </a:r>
          </a:p>
          <a:p>
            <a:endParaRPr lang="en-GB" sz="2800" dirty="0"/>
          </a:p>
          <a:p>
            <a:r>
              <a:rPr lang="en-GB" sz="2800" dirty="0"/>
              <a:t>Visual feedback for deducted score</a:t>
            </a:r>
          </a:p>
          <a:p>
            <a:endParaRPr lang="en-GB" sz="2800" dirty="0" smtClean="0"/>
          </a:p>
          <a:p>
            <a:r>
              <a:rPr lang="en-GB" sz="2800" dirty="0"/>
              <a:t>Instructions screen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DCFE4A-A32D-40F6-81BD-2B33C0328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9015" y="4748388"/>
            <a:ext cx="3041417" cy="1704948"/>
          </a:xfrm>
          <a:prstGeom prst="rect">
            <a:avLst/>
          </a:prstGeom>
        </p:spPr>
      </p:pic>
      <p:pic>
        <p:nvPicPr>
          <p:cNvPr id="6" name="Picture 5" descr="ol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0600" y="1923868"/>
            <a:ext cx="3059832" cy="17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04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Games\Desktop\70b599eb29f570135702cce55dcf186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lum contrast="-30000"/>
          </a:blip>
          <a:srcRect/>
          <a:stretch>
            <a:fillRect/>
          </a:stretch>
        </p:blipFill>
        <p:spPr bwMode="auto">
          <a:xfrm>
            <a:off x="5868144" y="1183060"/>
            <a:ext cx="2952328" cy="29523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What Could Be Improved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84176"/>
            <a:ext cx="8003232" cy="5157192"/>
          </a:xfrm>
        </p:spPr>
        <p:txBody>
          <a:bodyPr>
            <a:normAutofit/>
          </a:bodyPr>
          <a:lstStyle/>
          <a:p>
            <a:pPr lvl="1"/>
            <a:endParaRPr lang="en-GB" sz="2800" dirty="0"/>
          </a:p>
          <a:p>
            <a:r>
              <a:rPr lang="en-GB" sz="3200" dirty="0"/>
              <a:t>Sounds for button press</a:t>
            </a:r>
          </a:p>
          <a:p>
            <a:endParaRPr lang="en-GB" sz="3200" dirty="0"/>
          </a:p>
          <a:p>
            <a:r>
              <a:rPr lang="en-GB" sz="3200" dirty="0"/>
              <a:t>Slight increase in speed each </a:t>
            </a:r>
            <a:r>
              <a:rPr lang="en-GB" sz="3200" dirty="0" smtClean="0"/>
              <a:t>turn</a:t>
            </a:r>
          </a:p>
          <a:p>
            <a:endParaRPr lang="en-GB" sz="3200" dirty="0"/>
          </a:p>
          <a:p>
            <a:r>
              <a:rPr lang="en-GB" sz="3200" dirty="0" smtClean="0"/>
              <a:t>Intuitive </a:t>
            </a:r>
            <a:r>
              <a:rPr lang="en-GB" sz="3200" dirty="0"/>
              <a:t>rotten food counter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1208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9009725-blackboard-background-hd-a0163-po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Design Lessons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43000"/>
            <a:ext cx="8003232" cy="515719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endParaRPr lang="en-GB" sz="2000" dirty="0"/>
          </a:p>
          <a:p>
            <a:pPr>
              <a:buFont typeface="Wingdings" pitchFamily="2" charset="2"/>
              <a:buChar char="v"/>
            </a:pPr>
            <a:r>
              <a:rPr lang="en-GB" sz="2000" dirty="0" smtClean="0"/>
              <a:t>The importance of research</a:t>
            </a:r>
          </a:p>
          <a:p>
            <a:pPr>
              <a:buFont typeface="Wingdings" pitchFamily="2" charset="2"/>
              <a:buChar char="v"/>
            </a:pPr>
            <a:endParaRPr lang="en-GB" sz="2000" dirty="0" smtClean="0"/>
          </a:p>
          <a:p>
            <a:pPr>
              <a:buFont typeface="Wingdings" pitchFamily="2" charset="2"/>
              <a:buChar char="v"/>
            </a:pPr>
            <a:r>
              <a:rPr lang="en-GB" sz="2000" dirty="0" smtClean="0"/>
              <a:t> Communication facilitates work</a:t>
            </a:r>
          </a:p>
          <a:p>
            <a:pPr>
              <a:buFont typeface="Wingdings" pitchFamily="2" charset="2"/>
              <a:buChar char="v"/>
            </a:pPr>
            <a:endParaRPr lang="en-GB" sz="2000" dirty="0" smtClean="0"/>
          </a:p>
          <a:p>
            <a:pPr>
              <a:buFont typeface="Wingdings" pitchFamily="2" charset="2"/>
              <a:buChar char="v"/>
            </a:pPr>
            <a:r>
              <a:rPr lang="en-GB" sz="2000" dirty="0" smtClean="0"/>
              <a:t>There is always going to be a minority that does not appreciate your game</a:t>
            </a:r>
          </a:p>
          <a:p>
            <a:pPr>
              <a:buFont typeface="Wingdings" pitchFamily="2" charset="2"/>
              <a:buChar char="v"/>
            </a:pPr>
            <a:endParaRPr lang="en-GB" sz="2000" dirty="0" smtClean="0"/>
          </a:p>
          <a:p>
            <a:pPr>
              <a:buFont typeface="Wingdings" pitchFamily="2" charset="2"/>
              <a:buChar char="v"/>
            </a:pPr>
            <a:r>
              <a:rPr lang="en-GB" sz="2000" dirty="0" smtClean="0"/>
              <a:t>The </a:t>
            </a:r>
            <a:r>
              <a:rPr lang="en-GB" sz="2000" dirty="0" smtClean="0"/>
              <a:t>artstyle determines the first emotional response from </a:t>
            </a:r>
            <a:r>
              <a:rPr lang="en-GB" sz="2000" dirty="0" smtClean="0"/>
              <a:t>the player</a:t>
            </a:r>
            <a:endParaRPr lang="en-GB" sz="2000" dirty="0" smtClean="0"/>
          </a:p>
          <a:p>
            <a:pPr>
              <a:buFont typeface="Wingdings" pitchFamily="2" charset="2"/>
              <a:buChar char="v"/>
            </a:pPr>
            <a:endParaRPr lang="en-GB" sz="2000" dirty="0" smtClean="0"/>
          </a:p>
          <a:p>
            <a:pPr>
              <a:buFont typeface="Wingdings" pitchFamily="2" charset="2"/>
              <a:buChar char="v"/>
            </a:pPr>
            <a:r>
              <a:rPr lang="en-GB" sz="2000" dirty="0" smtClean="0"/>
              <a:t>Choose based on schema , not on what you would like to see in the game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 descr="squid_nigi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0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208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9009725-blackboard-background-hd-a0163-po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Programming Lessons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5256584" cy="4743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Do code in language that at least one other team member is competent in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Don’t switch game engines midway through development. 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Its </a:t>
            </a:r>
            <a:r>
              <a:rPr lang="en-GB" sz="2400" dirty="0" smtClean="0"/>
              <a:t>okay to let designers script elements of your game, your game may even benefit from it.  </a:t>
            </a:r>
          </a:p>
        </p:txBody>
      </p:sp>
      <p:pic>
        <p:nvPicPr>
          <p:cNvPr id="6" name="Picture 5" descr="prawn tempu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484784"/>
            <a:ext cx="5148064" cy="36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403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9009725-blackboard-background-hd-a0163-po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Management Lessons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003232" cy="4743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Completing a Risk Assesment minimises the chance of the project derailing.</a:t>
            </a:r>
          </a:p>
          <a:p>
            <a:endParaRPr lang="en-GB" sz="2400" dirty="0" smtClean="0"/>
          </a:p>
          <a:p>
            <a:r>
              <a:rPr lang="en-GB" sz="2400" dirty="0" smtClean="0"/>
              <a:t>Creating a design document ensures all team members have a complete understanding of the project.</a:t>
            </a:r>
          </a:p>
          <a:p>
            <a:endParaRPr lang="en-GB" sz="2400" dirty="0" smtClean="0"/>
          </a:p>
          <a:p>
            <a:r>
              <a:rPr lang="en-GB" sz="2400" dirty="0" smtClean="0"/>
              <a:t>It is important to gain a practical understanding of each members skills.</a:t>
            </a:r>
          </a:p>
        </p:txBody>
      </p:sp>
      <p:pic>
        <p:nvPicPr>
          <p:cNvPr id="6" name="Picture 5" descr="salmon_ma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573016"/>
            <a:ext cx="3905672" cy="39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802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1850</TotalTime>
  <Words>253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L4/5 - Group 8</vt:lpstr>
      <vt:lpstr>Game Summary</vt:lpstr>
      <vt:lpstr>Game Loop</vt:lpstr>
      <vt:lpstr>Player Experience</vt:lpstr>
      <vt:lpstr>Changes Made Since Pitch One</vt:lpstr>
      <vt:lpstr>What Could Be Improved</vt:lpstr>
      <vt:lpstr>Design Lessons</vt:lpstr>
      <vt:lpstr>Programming Lessons</vt:lpstr>
      <vt:lpstr>Management Lessons</vt:lpstr>
      <vt:lpstr>Questions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L4/5 - Group 8</dc:title>
  <dc:creator>Games</dc:creator>
  <cp:lastModifiedBy>Games</cp:lastModifiedBy>
  <cp:revision>79</cp:revision>
  <dcterms:created xsi:type="dcterms:W3CDTF">2018-03-05T17:07:01Z</dcterms:created>
  <dcterms:modified xsi:type="dcterms:W3CDTF">2018-05-02T10:37:56Z</dcterms:modified>
</cp:coreProperties>
</file>