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2D15-9336-48FD-804F-CE76B68C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95DC-3214-4838-AB27-9D1EFBFDE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662C-C384-483D-801A-0171EBC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7A4F-E88A-4105-8B97-F392694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B25E-6A04-42CC-AE10-4DD33A3F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0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6F63-5E1F-4E87-ABCD-9551911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6385-E797-4009-9E8D-A09A2D83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2886-71B6-4F34-A66D-5293D3CA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5B16-458D-4063-AA68-6F629DCE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BC09-6394-4AC8-BEAF-D421A68A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D66D-CE2D-433E-B820-6F45AD064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00C31-B017-4CD7-9B9B-9A0F7CF4B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C892-0D46-4490-B057-ADB281A4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34B0-17E5-408A-ABED-86B1CDA4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DDCE-0C20-4DA3-9CFB-A618B184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4811-0F53-4E5A-96BB-7132BCC2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E68B-273E-4F19-815B-6C1384E6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A23D-1451-40FF-AF2D-83FC618E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850D-8F3A-46E2-8460-8E1FA5AD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F0B3-3632-4306-884B-ED64D157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9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EE7E-5433-4760-AA31-92D170E1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8013-5C6A-445D-BD24-FC92A706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A998-A697-4D71-8543-40DB9898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A237-724E-4A4B-AFC6-5B072E2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23A6-002A-4D80-BF23-21E3E821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8DB6-8AA1-411F-84B6-E524D260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651D-9709-4721-A9B0-D27940DA8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B7D6-CCBE-4809-9E42-D2B3BA03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33F9-BE0E-40AA-9060-90BDE798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03357-AE07-46C4-9F17-16BE4C24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8876-600D-445D-A655-F2F88AA2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0B9-B64D-4950-9D90-3A812E4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D2C44-A1D0-4F01-B4EF-8E147C57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B32E-5472-4DF3-B052-5B5AD4F2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59AC6-40A8-4FD8-BCC3-16CAC71F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F2DF3-FBF9-44DB-8478-C7ADB1E59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FA9D4-9AC6-4E16-8F3E-0DF16A5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597AC-9138-4281-B388-4DF117B0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799C9-07AC-4D49-9C9F-5F3FF060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4C46-3A80-42FB-B2E9-BEE30187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EC683-120E-4699-B1FE-B566C925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734A4-D9BF-48D8-AFAF-F2085F4A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A0342-7114-4BAB-9649-ADAA43F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2F880-5DEE-4518-B653-96032EEE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20E22-8173-4955-A3D7-960B8B36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B50D-4637-4123-B91C-531A849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4B4E-55E4-4AB4-90BF-68EBB4B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2F0B-B1E3-46D5-8938-86421BB2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5ECE0-D449-4B17-8D3A-D2DD5594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69885-6280-4218-8961-122BC0C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E018-AF75-4A6B-8F26-227AEC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955D-34D5-4D8D-94D1-190F1E4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E89C-26F2-4979-90D9-69984B6C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3B62B-C3BB-414D-A2D6-B608C34D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D92D-D8EA-4C3B-83F8-920F3E6F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00D47-1AC6-4F86-9A05-92B4CBF0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42CE-6031-46C1-9FF7-0F839DE0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BD7E-6711-4F2B-8CB1-5A0AA922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44DF9-F5E6-45F4-81C7-B44B6E6F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02B8-C443-418F-8046-9348FD0C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BE3A-E041-415B-B690-430DC1636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3212-D02C-44D9-BDF3-25111237E051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1F1F-FD53-41D2-A6F9-C698731B0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CD7C-68B3-4CBB-928C-ED4B34B59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035-D2A3-4FC1-847B-0BB99D6A8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E4FB-1F90-4938-BD1A-241440CA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A4DE4-9DE3-4C97-B60F-C901E728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8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A2D4-D89C-4554-8E8F-04F5F63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5CE-04C1-46B0-B075-36E68CDA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 style is a cartoon like aesthetic</a:t>
            </a:r>
          </a:p>
          <a:p>
            <a:endParaRPr lang="en-GB" dirty="0"/>
          </a:p>
          <a:p>
            <a:r>
              <a:rPr lang="en-GB" dirty="0"/>
              <a:t>Set in the medieval era where wizards exists</a:t>
            </a:r>
          </a:p>
          <a:p>
            <a:endParaRPr lang="en-GB" dirty="0"/>
          </a:p>
          <a:p>
            <a:r>
              <a:rPr lang="en-GB" dirty="0"/>
              <a:t>Thought using jousting but was too much</a:t>
            </a:r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Design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Gilmour fixed</dc:creator>
  <cp:lastModifiedBy>Jack Gilmour fixed</cp:lastModifiedBy>
  <cp:revision>1</cp:revision>
  <dcterms:created xsi:type="dcterms:W3CDTF">2018-05-01T21:07:59Z</dcterms:created>
  <dcterms:modified xsi:type="dcterms:W3CDTF">2018-05-01T21:13:10Z</dcterms:modified>
</cp:coreProperties>
</file>