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5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18"/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994DA1-97A3-4E54-9B2F-00B500E03E14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D3D74-5B19-4225-8334-6FF0A8DE7BC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188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0A914-807F-429A-B6D8-8710A2DAF7FA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AA8A6-F93A-495F-B939-44BC7835DAE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EC9F56-CA01-4928-B668-FFCE44F60EC0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0CA58D-485D-4427-8BD0-D5A438FD6C5C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8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8CB32B-5947-464C-B805-F5DA6D1796F9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C64E0-D260-48B6-B1E0-AF968DE3BD2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2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16B6F-B8D8-42AC-962D-54B233F9EAF6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C480BA-D1AF-4D76-9391-5E6C3DB04964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23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2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C9C397-44C4-436C-B923-CD3016194903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A45BD-7907-4264-A0BE-52F373252B8A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0B6BA-DFF7-4BD5-8B96-5584303CF8BC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5D7CB-C431-4055-9CC6-9080BAC0C6F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4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7009C4-81D5-414D-9C86-4061F61122F4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0A55F-C6BA-4058-9CFE-A1EDF705ADC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1DDFD-8743-4894-BAF6-0C8A876C9B15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627B49-0176-45AA-915C-277C8404ED6D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29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269C16-6059-43AC-B645-D77BB9C79854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C4679-01C9-43D7-BFBC-8619F6B20C4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9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CE44-BBE2-4790-BAC2-E237D1F7D24B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14B2C-EC4E-4CE0-A226-91F0AE12C86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0870A0-5E64-4FFD-82CD-9799FCF7635C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D119D-D833-4F02-88A0-2F29433897D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6D985E-0DB4-4BF5-855F-28E09246A4AD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9137B-74E0-4BD3-A788-53F2A3725EF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1DE80F-3E28-4B3C-8547-264986C5E7C4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EB4947-9482-4F33-8409-CF268590286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633B0-3715-4B4A-863A-9FE6BFE19A02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3CEE6-F88B-4E17-AD4C-6FE476BB4A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4BBA-91CD-4AAE-848B-10EB5ECE1EAD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67FBB-941A-43FF-851A-FB7C744601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0A938B45-B51E-45C2-A0D9-B497EE50B1AF}" type="datetime1">
              <a:rPr lang="en-GB"/>
              <a:pPr lvl="0"/>
              <a:t>01/02/2018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4B6C786F-FA67-4E0E-BC67-AE6A6692FFDE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68172" y="2404524"/>
            <a:ext cx="8705828" cy="1646304"/>
          </a:xfrm>
        </p:spPr>
        <p:txBody>
          <a:bodyPr/>
          <a:lstStyle/>
          <a:p>
            <a:pPr lvl="0"/>
            <a:r>
              <a:rPr lang="en-GB" dirty="0"/>
              <a:t>Bandai Namco Initial Pitch</a:t>
            </a:r>
            <a:br>
              <a:rPr lang="en-GB" dirty="0"/>
            </a:br>
            <a:r>
              <a:rPr lang="en-GB" sz="4400" dirty="0"/>
              <a:t>Level 4/5 Group 5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Henry Crofts, Ashley Long, Samuel McMillan and </a:t>
            </a:r>
            <a:r>
              <a:rPr lang="en-GB" dirty="0" err="1"/>
              <a:t>Dawid</a:t>
            </a:r>
            <a:r>
              <a:rPr lang="en-GB" dirty="0"/>
              <a:t> </a:t>
            </a:r>
            <a:r>
              <a:rPr lang="en-GB" dirty="0" err="1"/>
              <a:t>Hojka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258" y="3006574"/>
            <a:ext cx="8596667" cy="1320795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group member was tasked with the research of various single input games.</a:t>
            </a:r>
          </a:p>
          <a:p>
            <a:endParaRPr lang="en-GB" dirty="0"/>
          </a:p>
          <a:p>
            <a:r>
              <a:rPr lang="en-GB" dirty="0"/>
              <a:t>Group members then came forward with ideas for games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have taken two of these ideas into a concept stage to be prototyped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researched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Tower of Babel</a:t>
            </a:r>
          </a:p>
          <a:p>
            <a:endParaRPr lang="en-GB" dirty="0"/>
          </a:p>
          <a:p>
            <a:r>
              <a:rPr lang="en-GB" dirty="0"/>
              <a:t>Leap Day</a:t>
            </a:r>
          </a:p>
          <a:p>
            <a:endParaRPr lang="en-GB" dirty="0"/>
          </a:p>
          <a:p>
            <a:r>
              <a:rPr lang="en-GB" dirty="0"/>
              <a:t>One Tap Heroes</a:t>
            </a:r>
          </a:p>
          <a:p>
            <a:endParaRPr lang="en-GB" dirty="0"/>
          </a:p>
          <a:p>
            <a:r>
              <a:rPr lang="en-GB" dirty="0"/>
              <a:t>One More Line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style/ aesthetics of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5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style/ aesthetics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92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Bandai Namco Initial Pitch Level 4/5 Group 5</vt:lpstr>
      <vt:lpstr>Research</vt:lpstr>
      <vt:lpstr>Games researched</vt:lpstr>
      <vt:lpstr>Prototype 1: </vt:lpstr>
      <vt:lpstr>Identifying target audience </vt:lpstr>
      <vt:lpstr>Art style/ aesthetics of game</vt:lpstr>
      <vt:lpstr>Prototype 2: </vt:lpstr>
      <vt:lpstr>Target audience</vt:lpstr>
      <vt:lpstr>Art style/ aesthetics of the game</vt:lpstr>
      <vt:lpstr>Prototyping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 (s183848)</cp:lastModifiedBy>
  <cp:revision>12</cp:revision>
  <dcterms:created xsi:type="dcterms:W3CDTF">2017-01-27T11:46:52Z</dcterms:created>
  <dcterms:modified xsi:type="dcterms:W3CDTF">2018-02-01T02:38:00Z</dcterms:modified>
</cp:coreProperties>
</file>