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8" r:id="rId3"/>
    <p:sldId id="257" r:id="rId4"/>
    <p:sldId id="258" r:id="rId5"/>
    <p:sldId id="270" r:id="rId6"/>
    <p:sldId id="271" r:id="rId7"/>
    <p:sldId id="269" r:id="rId8"/>
    <p:sldId id="272" r:id="rId9"/>
    <p:sldId id="25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-16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994DA1-97A3-4E54-9B2F-00B500E03E14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D3D74-5B19-4225-8334-6FF0A8DE7BC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54461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938B45-B51E-45C2-A0D9-B497EE50B1AF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036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AB0A914-807F-429A-B6D8-8710A2DAF7FA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8AA8A6-F93A-495F-B939-44BC7835DAEF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8117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EC9F56-CA01-4928-B668-FFCE44F60EC0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CA58D-485D-4427-8BD0-D5A438FD6C5C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744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8CB32B-5947-464C-B805-F5DA6D1796F9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C64E0-D260-48B6-B1E0-AF968DE3BD2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830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116B6F-B8D8-42AC-962D-54B233F9EAF6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C480BA-D1AF-4D76-9391-5E6C3DB04964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4933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C9C397-44C4-436C-B923-CD3016194903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0A45BD-7907-4264-A0BE-52F373252B8A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1255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00B6BA-DFF7-4BD5-8B96-5584303CF8BC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5D7CB-C431-4055-9CC6-9080BAC0C6F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1019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7009C4-81D5-414D-9C86-4061F61122F4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00A55F-C6BA-4058-9CFE-A1EDF705ADC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10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C1DDFD-8743-4894-BAF6-0C8A876C9B15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lvl="0"/>
            <a:fld id="{1C627B49-0176-45AA-915C-277C8404ED6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53266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B269C16-6059-43AC-B645-D77BB9C79854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0C4679-01C9-43D7-BFBC-8619F6B20C4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761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442CE44-BBE2-4790-BAC2-E237D1F7D24B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114B2C-EC4E-4CE0-A226-91F0AE12C86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7237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0870A0-5E64-4FFD-82CD-9799FCF7635C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D119D-D833-4F02-88A0-2F29433897D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696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6D985E-0DB4-4BF5-855F-28E09246A4AD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9137B-74E0-4BD3-A788-53F2A3725EF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14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F1DE80F-3E28-4B3C-8547-264986C5E7C4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EB4947-9482-4F33-8409-CF268590286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353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0633B0-3715-4B4A-863A-9FE6BFE19A02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3CEE6-F88B-4E17-AD4C-6FE476BB4A6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668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2E4BBA-91CD-4AAE-848B-10EB5ECE1EAD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67FBB-941A-43FF-851A-FB7C7446010B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62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0A938B45-B51E-45C2-A0D9-B497EE50B1AF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287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797194" y="1850609"/>
            <a:ext cx="8705828" cy="1646304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/>
              <a:t>Bandai Namco Initial Pitch</a:t>
            </a:r>
            <a:br>
              <a:rPr lang="en-GB" dirty="0"/>
            </a:br>
            <a:r>
              <a:rPr lang="en-GB" sz="4400" dirty="0"/>
              <a:t>Level 4/5 Group 5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4515377" y="3855591"/>
            <a:ext cx="6987645" cy="522979"/>
          </a:xfrm>
        </p:spPr>
        <p:txBody>
          <a:bodyPr/>
          <a:lstStyle/>
          <a:p>
            <a:pPr lvl="0"/>
            <a:r>
              <a:rPr lang="en-GB" dirty="0"/>
              <a:t>Henry Crofts, Ashley Long, Samuel McMillan and </a:t>
            </a:r>
            <a:r>
              <a:rPr lang="en-GB" dirty="0" err="1"/>
              <a:t>Dawid</a:t>
            </a:r>
            <a:r>
              <a:rPr lang="en-GB" dirty="0"/>
              <a:t> </a:t>
            </a:r>
            <a:r>
              <a:rPr lang="en-GB" dirty="0" err="1"/>
              <a:t>Hojka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90" y="0"/>
            <a:ext cx="10018713" cy="1207699"/>
          </a:xfrm>
        </p:spPr>
        <p:txBody>
          <a:bodyPr/>
          <a:lstStyle/>
          <a:p>
            <a:r>
              <a:rPr lang="en-GB" dirty="0"/>
              <a:t>Concept Art</a:t>
            </a:r>
          </a:p>
        </p:txBody>
      </p:sp>
      <p:pic>
        <p:nvPicPr>
          <p:cNvPr id="1026" name="Picture 2" descr="C:\Users\Games\Desktop\Game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567" y="1311213"/>
            <a:ext cx="5692436" cy="320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958197" y="1017916"/>
            <a:ext cx="433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Background concept</a:t>
            </a:r>
            <a:endParaRPr lang="en-GB" dirty="0"/>
          </a:p>
        </p:txBody>
      </p:sp>
      <p:pic>
        <p:nvPicPr>
          <p:cNvPr id="1028" name="Picture 4" descr="C:\Users\Games\Desktop\design_car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969" y="2791438"/>
            <a:ext cx="1280903" cy="1883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9" name="Picture 5" descr="C:\Users\Games\Desktop\design_tomat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67316" y="2813371"/>
            <a:ext cx="1823486" cy="186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606287" y="2464277"/>
            <a:ext cx="3246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Character concepts</a:t>
            </a:r>
          </a:p>
        </p:txBody>
      </p:sp>
      <p:pic>
        <p:nvPicPr>
          <p:cNvPr id="1030" name="Picture 6" descr="C:\Users\Games\Desktop\design_fri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26415" y="4766220"/>
            <a:ext cx="1429227" cy="1884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C:\Users\Games\Desktop\design_grap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18877" y="4779034"/>
            <a:ext cx="1681408" cy="1880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C:\Users\Games\Desktop\design_spaghetti_and_meatball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92508" y="4760747"/>
            <a:ext cx="1656270" cy="188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C:\Users\Games\Desktop\design_peanu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65075" y="4758098"/>
            <a:ext cx="1349794" cy="188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4" name="Picture 10" descr="C:\Users\Games\Desktop\design_ice_crea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16109" y="4753155"/>
            <a:ext cx="858395" cy="189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9601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683" y="2813341"/>
            <a:ext cx="2974634" cy="1231318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8734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861EB-A5E0-478D-9884-160BC600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8E024-986F-427E-9B25-CB481A68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2D Game</a:t>
            </a:r>
          </a:p>
          <a:p>
            <a:r>
              <a:rPr lang="en-GB" dirty="0"/>
              <a:t>One Tap Mechanic</a:t>
            </a:r>
          </a:p>
          <a:p>
            <a:r>
              <a:rPr lang="en-GB" dirty="0"/>
              <a:t>Casual Gamers</a:t>
            </a:r>
          </a:p>
          <a:p>
            <a:r>
              <a:rPr lang="en-GB" dirty="0"/>
              <a:t>Turn based</a:t>
            </a:r>
          </a:p>
          <a:p>
            <a:r>
              <a:rPr lang="en-GB" dirty="0" smtClean="0"/>
              <a:t>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591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518817" y="0"/>
            <a:ext cx="10018713" cy="1752599"/>
          </a:xfrm>
        </p:spPr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4310" y="1580071"/>
            <a:ext cx="6106935" cy="4415287"/>
          </a:xfrm>
        </p:spPr>
        <p:txBody>
          <a:bodyPr>
            <a:normAutofit/>
          </a:bodyPr>
          <a:lstStyle/>
          <a:p>
            <a:r>
              <a:rPr lang="en-GB" dirty="0" smtClean="0"/>
              <a:t>Clarity of layout.</a:t>
            </a:r>
          </a:p>
          <a:p>
            <a:r>
              <a:rPr lang="en-GB" dirty="0" smtClean="0"/>
              <a:t>Simplicity.</a:t>
            </a:r>
          </a:p>
          <a:p>
            <a:r>
              <a:rPr lang="en-GB" dirty="0" smtClean="0"/>
              <a:t>Gratification.</a:t>
            </a:r>
          </a:p>
          <a:p>
            <a:r>
              <a:rPr lang="en-GB" dirty="0" smtClean="0"/>
              <a:t>What these games taught us?</a:t>
            </a:r>
            <a:endParaRPr lang="en-GB" dirty="0"/>
          </a:p>
        </p:txBody>
      </p:sp>
      <p:pic>
        <p:nvPicPr>
          <p:cNvPr id="3074" name="Picture 2" descr="C:\Users\Games\Desktop\screen07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1027" y="1523857"/>
            <a:ext cx="3936674" cy="2214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781027" y="3752491"/>
            <a:ext cx="3942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Tower of Babel</a:t>
            </a:r>
            <a:endParaRPr lang="en-GB" sz="1100" dirty="0"/>
          </a:p>
        </p:txBody>
      </p:sp>
      <p:pic>
        <p:nvPicPr>
          <p:cNvPr id="3075" name="Picture 3" descr="C:\Users\Games\Desktop\One-More-Line.jpg"/>
          <p:cNvPicPr>
            <a:picLocks noChangeAspect="1" noChangeArrowheads="1"/>
          </p:cNvPicPr>
          <p:nvPr/>
        </p:nvPicPr>
        <p:blipFill>
          <a:blip r:embed="rId3" cstate="print"/>
          <a:srcRect l="26495" r="24591"/>
          <a:stretch>
            <a:fillRect/>
          </a:stretch>
        </p:blipFill>
        <p:spPr bwMode="auto">
          <a:xfrm>
            <a:off x="8013939" y="4164582"/>
            <a:ext cx="1884571" cy="216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85183" y="6337538"/>
            <a:ext cx="1917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One More Line</a:t>
            </a:r>
            <a:endParaRPr lang="en-GB" sz="1100" dirty="0"/>
          </a:p>
        </p:txBody>
      </p:sp>
      <p:pic>
        <p:nvPicPr>
          <p:cNvPr id="3076" name="Picture 4" descr="C:\Users\Games\Desktop\leap-day-ios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27411" y="4150010"/>
            <a:ext cx="1224950" cy="2180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095780" y="6351915"/>
            <a:ext cx="1265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Leap Day</a:t>
            </a:r>
            <a:endParaRPr lang="en-GB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 </a:t>
            </a:r>
            <a:r>
              <a:rPr lang="en-GB" dirty="0" smtClean="0"/>
              <a:t>Group (10 – 18)</a:t>
            </a:r>
            <a:endParaRPr lang="en-GB" dirty="0"/>
          </a:p>
          <a:p>
            <a:r>
              <a:rPr lang="en-GB" dirty="0" smtClean="0"/>
              <a:t>Gender (male)</a:t>
            </a:r>
            <a:endParaRPr lang="en-GB" dirty="0"/>
          </a:p>
          <a:p>
            <a:r>
              <a:rPr lang="en-GB" dirty="0" smtClean="0"/>
              <a:t>Psychographics (achievers)</a:t>
            </a:r>
            <a:endParaRPr lang="en-GB" dirty="0"/>
          </a:p>
          <a:p>
            <a:r>
              <a:rPr lang="en-GB" dirty="0"/>
              <a:t>Pleasures</a:t>
            </a:r>
          </a:p>
        </p:txBody>
      </p:sp>
    </p:spTree>
    <p:extLst>
      <p:ext uri="{BB962C8B-B14F-4D97-AF65-F5344CB8AC3E}">
        <p14:creationId xmlns:p14="http://schemas.microsoft.com/office/powerpoint/2010/main" xmlns="" val="30535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61224-D0AC-40C2-B289-8552D5A3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5B9804-CD7A-4A25-A514-E2C529CE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5230"/>
            <a:ext cx="10018713" cy="3625971"/>
          </a:xfrm>
        </p:spPr>
        <p:txBody>
          <a:bodyPr/>
          <a:lstStyle/>
          <a:p>
            <a:r>
              <a:rPr lang="en-GB" dirty="0"/>
              <a:t>Communication Lines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smtClean="0"/>
              <a:t>Symmetric. Element of competition.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/>
              <a:t>- No rewards. Hard to play on single device.</a:t>
            </a:r>
            <a:endParaRPr lang="en-GB" dirty="0"/>
          </a:p>
          <a:p>
            <a:r>
              <a:rPr lang="en-GB" dirty="0"/>
              <a:t>Pendulum Swing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smtClean="0"/>
              <a:t>Symmetric. Simple rules.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/>
              <a:t>- Not within the demographics.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6162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1B3EA-ACB1-49EB-B5D9-A56196D5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4C329-0F74-4AAE-92BE-84867C0F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Rhythm Game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smtClean="0"/>
              <a:t>Fun and engaging. Rewards for completing objectives.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/>
              <a:t>- Endless runner. </a:t>
            </a:r>
            <a:endParaRPr lang="en-GB" dirty="0"/>
          </a:p>
          <a:p>
            <a:r>
              <a:rPr lang="en-GB" dirty="0"/>
              <a:t>Quick Maths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smtClean="0"/>
              <a:t>Educational. Simple.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/>
              <a:t>- Short player base. Player two could copy player one’s answer.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476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4" y="487393"/>
            <a:ext cx="10018713" cy="1752599"/>
          </a:xfrm>
        </p:spPr>
        <p:txBody>
          <a:bodyPr/>
          <a:lstStyle/>
          <a:p>
            <a:r>
              <a:rPr lang="en-GB" dirty="0"/>
              <a:t>Concept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EABE3A-C4A2-4A5F-B949-325978B6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396240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we </a:t>
            </a:r>
            <a:r>
              <a:rPr lang="en-GB" dirty="0" smtClean="0"/>
              <a:t>changed?</a:t>
            </a:r>
          </a:p>
          <a:p>
            <a:pPr lvl="1"/>
            <a:r>
              <a:rPr lang="en-GB" dirty="0" smtClean="0"/>
              <a:t>Endless runner -&gt; Tug-of-war.</a:t>
            </a:r>
          </a:p>
          <a:p>
            <a:pPr lvl="1"/>
            <a:r>
              <a:rPr lang="en-GB" dirty="0" smtClean="0"/>
              <a:t>Both players on the screen at once.</a:t>
            </a:r>
            <a:endParaRPr lang="en-GB" dirty="0"/>
          </a:p>
          <a:p>
            <a:r>
              <a:rPr lang="en-GB" dirty="0" smtClean="0"/>
              <a:t>Mechanics</a:t>
            </a:r>
          </a:p>
          <a:p>
            <a:pPr lvl="1"/>
            <a:r>
              <a:rPr lang="en-GB" dirty="0" smtClean="0"/>
              <a:t>Quick-time-events.</a:t>
            </a:r>
          </a:p>
          <a:p>
            <a:pPr lvl="1"/>
            <a:r>
              <a:rPr lang="en-GB" dirty="0" smtClean="0"/>
              <a:t>Twitch mechanic.</a:t>
            </a:r>
          </a:p>
          <a:p>
            <a:pPr lvl="1"/>
            <a:r>
              <a:rPr lang="en-GB" dirty="0" smtClean="0"/>
              <a:t>Learn-pracitce-master.</a:t>
            </a:r>
            <a:endParaRPr lang="en-GB" dirty="0"/>
          </a:p>
          <a:p>
            <a:r>
              <a:rPr lang="en-GB" dirty="0"/>
              <a:t>How it fits the </a:t>
            </a:r>
            <a:r>
              <a:rPr lang="en-GB" dirty="0" smtClean="0"/>
              <a:t>brief?</a:t>
            </a:r>
          </a:p>
          <a:p>
            <a:pPr lvl="1"/>
            <a:r>
              <a:rPr lang="en-GB" dirty="0" smtClean="0"/>
              <a:t>Symmetric. Adversarial. </a:t>
            </a:r>
            <a:endParaRPr lang="en-GB" dirty="0"/>
          </a:p>
        </p:txBody>
      </p:sp>
      <p:pic>
        <p:nvPicPr>
          <p:cNvPr id="4" name="Picture 3" descr="C:\Users\Games\Desktop\gameplay lo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4249" y="2147976"/>
            <a:ext cx="5200221" cy="3676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8690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ames\Desktop\game conce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1251" y="1004367"/>
            <a:ext cx="8366054" cy="47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7052"/>
            <a:ext cx="10018713" cy="3124201"/>
          </a:xfrm>
        </p:spPr>
        <p:txBody>
          <a:bodyPr/>
          <a:lstStyle/>
          <a:p>
            <a:r>
              <a:rPr lang="en-GB" dirty="0" smtClean="0"/>
              <a:t>Food</a:t>
            </a:r>
            <a:endParaRPr lang="en-GB" dirty="0"/>
          </a:p>
          <a:p>
            <a:pPr lvl="1"/>
            <a:r>
              <a:rPr lang="en-GB" dirty="0" smtClean="0"/>
              <a:t>Appropriate for the demographic.</a:t>
            </a:r>
          </a:p>
          <a:p>
            <a:pPr lvl="1"/>
            <a:r>
              <a:rPr lang="en-GB" dirty="0" smtClean="0"/>
              <a:t>Flexible to work with. </a:t>
            </a:r>
          </a:p>
          <a:p>
            <a:pPr lvl="1"/>
            <a:r>
              <a:rPr lang="en-GB" dirty="0" smtClean="0"/>
              <a:t>Exaggarated for comedic purposes.</a:t>
            </a:r>
          </a:p>
        </p:txBody>
      </p:sp>
    </p:spTree>
    <p:extLst>
      <p:ext uri="{BB962C8B-B14F-4D97-AF65-F5344CB8AC3E}">
        <p14:creationId xmlns:p14="http://schemas.microsoft.com/office/powerpoint/2010/main" xmlns="" val="210485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228</TotalTime>
  <Words>138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Bandai Namco Initial Pitch Level 4/5 Group 5</vt:lpstr>
      <vt:lpstr>The Brief</vt:lpstr>
      <vt:lpstr>Research</vt:lpstr>
      <vt:lpstr>Demographic</vt:lpstr>
      <vt:lpstr>Game Ideas</vt:lpstr>
      <vt:lpstr>Game Ideas Continued</vt:lpstr>
      <vt:lpstr>Concept Idea</vt:lpstr>
      <vt:lpstr>Slide 8</vt:lpstr>
      <vt:lpstr>Theme</vt:lpstr>
      <vt:lpstr>Concept Art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Games</cp:lastModifiedBy>
  <cp:revision>24</cp:revision>
  <dcterms:created xsi:type="dcterms:W3CDTF">2017-01-27T11:46:52Z</dcterms:created>
  <dcterms:modified xsi:type="dcterms:W3CDTF">2018-02-07T10:37:02Z</dcterms:modified>
</cp:coreProperties>
</file>