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0C69-25DD-41AC-84AE-052FD5B2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119EC-0CB4-43D2-A857-B0A391D6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BA1C-F887-47B7-8607-772056AE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1C25-32DD-4462-B4AB-9DA8FDDD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D36-B07C-415E-A5B9-F28DB729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31F2-C226-487E-B105-B9BFB3AD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F9FB9-47E7-4283-B208-58E5EF3C3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4E8A-D373-4C15-A121-23127231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F1F47-E44E-453E-B20D-8670EC37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8496-19D3-4D35-A748-070498D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42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321EF-9F04-4F24-9DE4-FBB81CF32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9756-F022-4ADB-8189-D0C07BE82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F3CD-E85D-41A6-BBBF-1E3C9E94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3AF6-9128-43AC-B929-1D45262C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205A-C626-4E3E-9F77-BB7C1230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0552-D019-4370-88BC-91D9947A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127F-7FC5-4DEA-8175-31EE86B8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1AF4-A768-47A1-A0C3-B5270EC1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46EF-D042-436C-9F4F-70A42745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FDC0-9DFB-4270-95B9-B5BFECD7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E24B-A379-47D9-AA41-A30BF568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35B3-99B7-4DC3-A434-0F6A7C49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DC83-769B-4F29-BBB1-ABBFF7C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1192-3716-44F9-8116-8A4E7DF3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F3EC-58D2-4BB5-9CF9-DEC3AF0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EC48-CAD4-4DF9-B990-794D5DC1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E56-6EF8-4DF8-94EC-8207D2ECC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5F58B-EE52-4264-A1FE-17CE7C48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A91D-0A19-4C75-BF86-22F6384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0569-8434-4786-BCAF-B2E269C1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AD721-550C-4811-8C65-C27FAF10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7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3870-0D44-47C3-9E98-5551A4E7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7DB4-C1F8-476B-93D6-1BA2B3C4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49D9C-452D-4678-96CE-EF479651D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6471C-458E-4826-B611-E267FCFCE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0A52E-7319-420B-833A-F36535B38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819AE-8FAB-42E1-81EF-0F07F05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22113-F0B8-4239-97CA-8385FE8A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57413-F811-4313-94E3-9BA93A31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4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2282-4419-4AEC-A67F-B8527060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C63ED-AA06-46B1-97A1-85166B6A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2FC1-EC17-42E5-8E02-385B2656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5B301-787F-4BA0-AED2-E9E4D10C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8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5A21-0865-4A19-BE1C-CE6F8AF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8D6B5-5B53-4783-B412-E7AB6024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64BF-3E6E-4CB7-8C35-728C4301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D02D-FF23-4774-A067-40D66435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43E1-9321-456C-B8C6-9714EE8F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9B37-B240-415F-8C3E-CE09CD50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2854-B766-464B-8F26-2188E8CF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D83E-6D3A-417A-BFE0-617045FD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98F9-AAE3-4F0E-94A5-B16631F3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2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7389-1547-47D3-9161-5018044A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4E24A-326F-49AD-B9EB-C8D54D250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E61D5-D7EA-4679-B724-17F9068E8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E97C-EB84-4D1B-8CFA-5CF3BEEC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6A64-9701-4C02-A9E7-60D18368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31F2-6427-4759-BE0A-49148636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04E04-730F-4967-8775-92DD826A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102AC-2359-4FCC-B80A-2A127C35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FB33-A5C4-4B13-AC68-7B4C72F49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CD24-DA90-4E36-8BF2-CBA37EB97A9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4771-64D3-48F8-8F94-997B4C378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0C48-540E-4838-BE1A-F666DEE06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442A-9AA3-4208-8A19-BEF02F6AC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4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8A187-E6E8-4A30-B0F0-3884E2C7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" y="0"/>
            <a:ext cx="2694562" cy="179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AD041-F0AE-46EF-BC85-939CAE48E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2694562" y="1"/>
            <a:ext cx="2749121" cy="1795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EFFF6-BDAF-4950-AF6C-32CDDBE747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>
          <a:xfrm>
            <a:off x="7524443" y="0"/>
            <a:ext cx="2789120" cy="1795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D50DD-9DF4-4D74-A983-9EB31EE200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7" b="13300"/>
          <a:stretch/>
        </p:blipFill>
        <p:spPr>
          <a:xfrm>
            <a:off x="5291846" y="0"/>
            <a:ext cx="2232597" cy="1795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DA56E8-2D9A-417F-B439-FDEBBA0A5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11" y="0"/>
            <a:ext cx="1552583" cy="202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977DC0-8461-4207-AD79-9781A1D3D0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0"/>
          <a:stretch/>
        </p:blipFill>
        <p:spPr>
          <a:xfrm>
            <a:off x="1471989" y="1869856"/>
            <a:ext cx="2445146" cy="18194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55D557-64CF-4418-82BB-293D2120F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" y="1795252"/>
            <a:ext cx="1764209" cy="2412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BEEBC2-32FC-4BC0-9340-C77B4ED9F5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2"/>
          <a:stretch/>
        </p:blipFill>
        <p:spPr>
          <a:xfrm>
            <a:off x="3659023" y="1933750"/>
            <a:ext cx="2749121" cy="17555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D7A1EC-36F9-4146-830F-6C551AC81A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2"/>
          <a:stretch/>
        </p:blipFill>
        <p:spPr>
          <a:xfrm>
            <a:off x="6206646" y="1888604"/>
            <a:ext cx="1478205" cy="200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B24EAE-A591-4200-8FBD-46E48A808F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5"/>
          <a:stretch/>
        </p:blipFill>
        <p:spPr>
          <a:xfrm>
            <a:off x="7823572" y="1807822"/>
            <a:ext cx="2489991" cy="200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EC65DC-E2EF-4323-A9DE-EFBE621E8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7" y="3725120"/>
            <a:ext cx="3631036" cy="18155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415706-FF06-4F3F-98B1-C577B9DF3C2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4" r="848"/>
          <a:stretch/>
        </p:blipFill>
        <p:spPr>
          <a:xfrm>
            <a:off x="3253035" y="3763898"/>
            <a:ext cx="1922834" cy="17992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48A568-9BA2-4180-8A43-63E70F4B25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6" y="5356683"/>
            <a:ext cx="3181794" cy="15908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20EA53-1F62-4EAD-9C7F-BD6A31CD816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23"/>
          <a:stretch/>
        </p:blipFill>
        <p:spPr>
          <a:xfrm>
            <a:off x="10394004" y="2080127"/>
            <a:ext cx="1682290" cy="26977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27675D-F37D-4225-92AC-6113481D2F6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5"/>
          <a:stretch/>
        </p:blipFill>
        <p:spPr>
          <a:xfrm>
            <a:off x="8715628" y="3875696"/>
            <a:ext cx="3036355" cy="29990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BA92AC-D289-4F86-8D78-440902C588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94" y="4096414"/>
            <a:ext cx="3709017" cy="277828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CD9DD0-5B49-471F-99BD-79598F99B9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23" y="4903680"/>
            <a:ext cx="3817286" cy="19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2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Hojka (s187887)</dc:creator>
  <cp:lastModifiedBy>Dawid Hojka (s187887)</cp:lastModifiedBy>
  <cp:revision>3</cp:revision>
  <dcterms:created xsi:type="dcterms:W3CDTF">2018-04-08T15:53:07Z</dcterms:created>
  <dcterms:modified xsi:type="dcterms:W3CDTF">2018-04-08T16:12:32Z</dcterms:modified>
</cp:coreProperties>
</file>