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0"/>
  </p:notesMasterIdLst>
  <p:sldIdLst>
    <p:sldId id="268" r:id="rId2"/>
    <p:sldId id="257" r:id="rId3"/>
    <p:sldId id="258" r:id="rId4"/>
    <p:sldId id="270" r:id="rId5"/>
    <p:sldId id="269" r:id="rId6"/>
    <p:sldId id="271" r:id="rId7"/>
    <p:sldId id="27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67" autoAdjust="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ABC86-FEDF-472D-AB9E-F2C2CE3CCEF1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29442-178F-41BD-BEA0-90B666583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98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29442-178F-41BD-BEA0-90B6665838E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81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3994DA1-97A3-4E54-9B2F-00B500E03E14}" type="datetime1">
              <a:rPr lang="en-GB" smtClean="0"/>
              <a:pPr lvl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BD3D74-5B19-4225-8334-6FF0A8DE7BC3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44612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A938B45-B51E-45C2-A0D9-B497EE50B1AF}" type="datetime1">
              <a:rPr lang="en-GB" smtClean="0"/>
              <a:pPr lvl="0"/>
              <a:t>06/03/2018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6C786F-FA67-4E0E-BC67-AE6A6692FFDE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36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AB0A914-807F-429A-B6D8-8710A2DAF7FA}" type="datetime1">
              <a:rPr lang="en-GB" smtClean="0"/>
              <a:pPr lvl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8AA8A6-F93A-495F-B939-44BC7835DAEF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175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EEC9F56-CA01-4928-B668-FFCE44F60EC0}" type="datetime1">
              <a:rPr lang="en-GB" smtClean="0"/>
              <a:pPr lvl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0CA58D-485D-4427-8BD0-D5A438FD6C5C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40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8CB32B-5947-464C-B805-F5DA6D1796F9}" type="datetime1">
              <a:rPr lang="en-GB" smtClean="0"/>
              <a:pPr lvl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3C64E0-D260-48B6-B1E0-AF968DE3BD25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309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5116B6F-B8D8-42AC-962D-54B233F9EAF6}" type="datetime1">
              <a:rPr lang="en-GB" smtClean="0"/>
              <a:pPr lvl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C480BA-D1AF-4D76-9391-5E6C3DB04964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338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3C9C397-44C4-436C-B923-CD3016194903}" type="datetime1">
              <a:rPr lang="en-GB" smtClean="0"/>
              <a:pPr lvl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0A45BD-7907-4264-A0BE-52F373252B8A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55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F00B6BA-DFF7-4BD5-8B96-5584303CF8BC}" type="datetime1">
              <a:rPr lang="en-GB" smtClean="0"/>
              <a:pPr lvl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E5D7CB-C431-4055-9CC6-9080BAC0C6F5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191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F7009C4-81D5-414D-9C86-4061F61122F4}" type="datetime1">
              <a:rPr lang="en-GB" smtClean="0"/>
              <a:pPr lvl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00A55F-C6BA-4058-9CFE-A1EDF705ADC8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01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5C1DDFD-8743-4894-BAF6-0C8A876C9B15}" type="datetime1">
              <a:rPr lang="en-GB" smtClean="0"/>
              <a:pPr lvl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lvl="0"/>
            <a:fld id="{1C627B49-0176-45AA-915C-277C8404ED6D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3266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B269C16-6059-43AC-B645-D77BB9C79854}" type="datetime1">
              <a:rPr lang="en-GB" smtClean="0"/>
              <a:pPr lvl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0C4679-01C9-43D7-BFBC-8619F6B20C48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10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442CE44-BBE2-4790-BAC2-E237D1F7D24B}" type="datetime1">
              <a:rPr lang="en-GB" smtClean="0"/>
              <a:pPr lvl="0"/>
              <a:t>06/03/2018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114B2C-EC4E-4CE0-A226-91F0AE12C863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37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F0870A0-5E64-4FFD-82CD-9799FCF7635C}" type="datetime1">
              <a:rPr lang="en-GB" smtClean="0"/>
              <a:pPr lvl="0"/>
              <a:t>06/03/2018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ED119D-D833-4F02-88A0-2F29433897D9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96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6D985E-0DB4-4BF5-855F-28E09246A4AD}" type="datetime1">
              <a:rPr lang="en-GB" smtClean="0"/>
              <a:pPr lvl="0"/>
              <a:t>06/03/2018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E9137B-74E0-4BD3-A788-53F2A3725EF3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47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F1DE80F-3E28-4B3C-8547-264986C5E7C4}" type="datetime1">
              <a:rPr lang="en-GB" smtClean="0"/>
              <a:pPr lvl="0"/>
              <a:t>06/03/2018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EB4947-9482-4F33-8409-CF2685902865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32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E0633B0-3715-4B4A-863A-9FE6BFE19A02}" type="datetime1">
              <a:rPr lang="en-GB" smtClean="0"/>
              <a:pPr lvl="0"/>
              <a:t>06/03/2018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F3CEE6-F88B-4E17-AD4C-6FE476BB4A69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68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A2E4BBA-91CD-4AAE-848B-10EB5ECE1EAD}" type="datetime1">
              <a:rPr lang="en-GB" smtClean="0"/>
              <a:pPr lvl="0"/>
              <a:t>06/03/2018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F67FBB-941A-43FF-851A-FB7C7446010B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27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fld id="{0A938B45-B51E-45C2-A0D9-B497EE50B1AF}" type="datetime1">
              <a:rPr lang="en-GB" smtClean="0"/>
              <a:pPr lvl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fld id="{4B6C786F-FA67-4E0E-BC67-AE6A6692FFDE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769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9">
            <a:extLst>
              <a:ext uri="{FF2B5EF4-FFF2-40B4-BE49-F238E27FC236}">
                <a16:creationId xmlns:a16="http://schemas.microsoft.com/office/drawing/2014/main" id="{FFDFDE97-4A97-47C3-A34F-FC7FD441CB8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929D068-05C4-4FD7-805E-67B98DC007C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02E4133-42B8-4E61-88E6-34AA55241E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3FA7762F-EFA7-4921-8668-F1C73A0D5F9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22FFCE41-B971-4162-8DF9-DBF817DDACA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90D48A4B-3F05-4D98-B608-F5E23EA0D0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AF334AC8-D046-47E1-BCFA-12AF52A42A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598300D-80B4-4198-A7BD-B15BC31C9A4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96F19-542F-432A-8326-3A8BF87EA2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02" r="27074" b="9091"/>
          <a:stretch/>
        </p:blipFill>
        <p:spPr>
          <a:xfrm>
            <a:off x="20" y="10"/>
            <a:ext cx="5448280" cy="685799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EE4B65F-3548-4B65-9353-5B888725B8E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36718" y="0"/>
            <a:ext cx="2611581" cy="6858000"/>
            <a:chOff x="2836718" y="0"/>
            <a:chExt cx="2611581" cy="6858000"/>
          </a:xfrm>
        </p:grpSpPr>
        <p:sp useBgFill="1">
          <p:nvSpPr>
            <p:cNvPr id="21" name="Rectangle 19">
              <a:extLst>
                <a:ext uri="{FF2B5EF4-FFF2-40B4-BE49-F238E27FC236}">
                  <a16:creationId xmlns:a16="http://schemas.microsoft.com/office/drawing/2014/main" id="{E84ABF24-FB51-4950-AA13-9C38FA273D5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0"/>
              <a:ext cx="2611581" cy="2554287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2554287">
                  <a:moveTo>
                    <a:pt x="675409" y="0"/>
                  </a:moveTo>
                  <a:lnTo>
                    <a:pt x="2611581" y="0"/>
                  </a:lnTo>
                  <a:lnTo>
                    <a:pt x="2611581" y="2554287"/>
                  </a:lnTo>
                  <a:lnTo>
                    <a:pt x="0" y="2554287"/>
                  </a:lnTo>
                  <a:lnTo>
                    <a:pt x="675409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2" name="Rectangle 20">
              <a:extLst>
                <a:ext uri="{FF2B5EF4-FFF2-40B4-BE49-F238E27FC236}">
                  <a16:creationId xmlns:a16="http://schemas.microsoft.com/office/drawing/2014/main" id="{66B54044-7162-4346-93AF-91F5EF08F6F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2554287"/>
              <a:ext cx="2611581" cy="4303713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4303713">
                  <a:moveTo>
                    <a:pt x="0" y="0"/>
                  </a:moveTo>
                  <a:lnTo>
                    <a:pt x="2611581" y="0"/>
                  </a:lnTo>
                  <a:lnTo>
                    <a:pt x="2611581" y="4303713"/>
                  </a:lnTo>
                  <a:lnTo>
                    <a:pt x="2171701" y="363869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EF05D2A-6417-4683-B103-2F6594C7F90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98F07F70-C0D3-4397-AABB-1B48599EEA3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DA8D4D12-8066-414D-9ADE-E57A157B13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1B5991B5-30B0-43FC-B480-D46CDADA555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37C3E8EB-F89D-4213-AF06-BEC76C98468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EBEC147A-2E68-4A61-9B16-14DEB275B4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60875B87-EA27-4C1C-B44D-CA16609D7AE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8861EB-A5E0-478D-9884-160BC6007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903" y="1076589"/>
            <a:ext cx="7599897" cy="18968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/>
              <a:t>Bandai Namco Group 5 Second Pitch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4DEFC8B6-DE90-4044-BEA9-EF2D26437245}"/>
              </a:ext>
            </a:extLst>
          </p:cNvPr>
          <p:cNvSpPr txBox="1">
            <a:spLocks/>
          </p:cNvSpPr>
          <p:nvPr/>
        </p:nvSpPr>
        <p:spPr>
          <a:xfrm>
            <a:off x="4714485" y="3368847"/>
            <a:ext cx="7599897" cy="1003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000" dirty="0"/>
              <a:t>Henry Crofts, Ashley Long, Samuel McMillan and </a:t>
            </a:r>
            <a:r>
              <a:rPr lang="en-GB" sz="3000" dirty="0" err="1"/>
              <a:t>Dawid</a:t>
            </a:r>
            <a:r>
              <a:rPr lang="en-GB" sz="3000" dirty="0"/>
              <a:t> </a:t>
            </a:r>
            <a:r>
              <a:rPr lang="en-GB" sz="3000" dirty="0" err="1"/>
              <a:t>Hojka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15591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9" descr="A picture containing display&#10;&#10;Description generated with high confidence">
            <a:extLst>
              <a:ext uri="{FF2B5EF4-FFF2-40B4-BE49-F238E27FC236}">
                <a16:creationId xmlns:a16="http://schemas.microsoft.com/office/drawing/2014/main" id="{CE7915AF-8D51-4F67-8E0B-0307E9639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0457" y="2370061"/>
            <a:ext cx="6520476" cy="351055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380345" y="419074"/>
            <a:ext cx="4618220" cy="150433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5400" dirty="0"/>
              <a:t>Brief Overview</a:t>
            </a:r>
          </a:p>
        </p:txBody>
      </p:sp>
      <p:sp>
        <p:nvSpPr>
          <p:cNvPr id="38" name="Content Placeholder 27">
            <a:extLst>
              <a:ext uri="{FF2B5EF4-FFF2-40B4-BE49-F238E27FC236}">
                <a16:creationId xmlns:a16="http://schemas.microsoft.com/office/drawing/2014/main" id="{D3701D50-74EA-4263-93B3-9891326C4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r>
              <a:rPr lang="en-US" sz="3200" dirty="0"/>
              <a:t>Theme of game</a:t>
            </a:r>
          </a:p>
          <a:p>
            <a:r>
              <a:rPr lang="en-US" sz="3200" dirty="0"/>
              <a:t>Idea of game</a:t>
            </a:r>
          </a:p>
          <a:p>
            <a:r>
              <a:rPr lang="en-US" sz="3200" dirty="0"/>
              <a:t>Twitch / matching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67EAD953-7B71-425F-A101-B88E87D24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3" y="794347"/>
            <a:ext cx="3950079" cy="222191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D6B1B51-C918-4A9A-9B2F-CC6457BA8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3" y="3541248"/>
            <a:ext cx="3950079" cy="222191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696" y="425320"/>
            <a:ext cx="3815476" cy="1282959"/>
          </a:xfrm>
        </p:spPr>
        <p:txBody>
          <a:bodyPr>
            <a:normAutofit/>
          </a:bodyPr>
          <a:lstStyle/>
          <a:p>
            <a:r>
              <a:rPr lang="en-GB" sz="5400" dirty="0"/>
              <a:t>Iterations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8D2AB8A-0835-4292-9788-4726800D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708279"/>
            <a:ext cx="5747778" cy="4082921"/>
          </a:xfrm>
        </p:spPr>
        <p:txBody>
          <a:bodyPr>
            <a:normAutofit/>
          </a:bodyPr>
          <a:lstStyle/>
          <a:p>
            <a:r>
              <a:rPr lang="en-US" sz="3200" dirty="0"/>
              <a:t>Picture 1:</a:t>
            </a:r>
          </a:p>
          <a:p>
            <a:r>
              <a:rPr lang="en-US" sz="3200" dirty="0"/>
              <a:t> Nodes falling down</a:t>
            </a:r>
          </a:p>
          <a:p>
            <a:r>
              <a:rPr lang="en-US" sz="3200" dirty="0"/>
              <a:t>Reverse Tug of War</a:t>
            </a:r>
          </a:p>
          <a:p>
            <a:r>
              <a:rPr lang="en-US" sz="3200" dirty="0"/>
              <a:t>Picture 2: </a:t>
            </a:r>
          </a:p>
          <a:p>
            <a:r>
              <a:rPr lang="en-US" sz="3200" dirty="0"/>
              <a:t>Background</a:t>
            </a:r>
          </a:p>
          <a:p>
            <a:r>
              <a:rPr lang="en-US" sz="3200" dirty="0"/>
              <a:t>Theme</a:t>
            </a:r>
          </a:p>
        </p:txBody>
      </p:sp>
    </p:spTree>
    <p:extLst>
      <p:ext uri="{BB962C8B-B14F-4D97-AF65-F5344CB8AC3E}">
        <p14:creationId xmlns:p14="http://schemas.microsoft.com/office/powerpoint/2010/main" val="305355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close up of a machine&#10;&#10;Description generated with high confidence">
            <a:extLst>
              <a:ext uri="{FF2B5EF4-FFF2-40B4-BE49-F238E27FC236}">
                <a16:creationId xmlns:a16="http://schemas.microsoft.com/office/drawing/2014/main" id="{3ACCC0AF-D587-44C1-AE00-CD0E65BF3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70" y="1287623"/>
            <a:ext cx="2956118" cy="468160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161224-D0AC-40C2-B289-8552D5A3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726" y="102287"/>
            <a:ext cx="6440424" cy="1185333"/>
          </a:xfrm>
        </p:spPr>
        <p:txBody>
          <a:bodyPr>
            <a:normAutofit/>
          </a:bodyPr>
          <a:lstStyle/>
          <a:p>
            <a:r>
              <a:rPr lang="en-GB" sz="5400" dirty="0"/>
              <a:t>Iterations Continued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D583C26-E127-46C8-BF6C-1EC32AEC2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7368" y="1973080"/>
            <a:ext cx="3960102" cy="3597300"/>
          </a:xfrm>
        </p:spPr>
        <p:txBody>
          <a:bodyPr>
            <a:normAutofit/>
          </a:bodyPr>
          <a:lstStyle/>
          <a:p>
            <a:r>
              <a:rPr lang="en-US" sz="3200" dirty="0"/>
              <a:t>Other design ideas not yet spoken about</a:t>
            </a:r>
          </a:p>
          <a:p>
            <a:r>
              <a:rPr lang="en-US" sz="3200" dirty="0"/>
              <a:t>Where the game is at now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3263B93-4AA8-4FC4-BCFF-13748B46B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960722" y="2136311"/>
            <a:ext cx="4653498" cy="295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2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BC76-6103-41CD-B995-381D1AFC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091" y="260315"/>
            <a:ext cx="8229600" cy="1752599"/>
          </a:xfrm>
        </p:spPr>
        <p:txBody>
          <a:bodyPr>
            <a:normAutofit/>
          </a:bodyPr>
          <a:lstStyle/>
          <a:p>
            <a:r>
              <a:rPr lang="en-GB" sz="5400" dirty="0"/>
              <a:t>Latest Prototype / Features</a:t>
            </a:r>
          </a:p>
        </p:txBody>
      </p:sp>
      <p:pic>
        <p:nvPicPr>
          <p:cNvPr id="8" name="Picture 7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DB7238E7-158C-4AF6-8D6A-A1E6250C4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79" y="2144557"/>
            <a:ext cx="6746240" cy="3794760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0314C883-94F7-4051-80F2-60BD4B4D7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09319" y="3584737"/>
            <a:ext cx="914400" cy="914400"/>
          </a:xfrm>
          <a:prstGeom prst="rect">
            <a:avLst/>
          </a:prstGeom>
        </p:spPr>
      </p:pic>
      <p:pic>
        <p:nvPicPr>
          <p:cNvPr id="45" name="Graphic 44" descr="User">
            <a:extLst>
              <a:ext uri="{FF2B5EF4-FFF2-40B4-BE49-F238E27FC236}">
                <a16:creationId xmlns:a16="http://schemas.microsoft.com/office/drawing/2014/main" id="{7EF9DED7-FAB3-46EE-8B49-0D25105EF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68281" y="35847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05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4D445EFE-53B0-4C18-B9FD-992643E55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961" y="645285"/>
            <a:ext cx="2520043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B5056-2D5C-41A6-818C-ED7E0145F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296" y="3423522"/>
            <a:ext cx="2457372" cy="24573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71B3EA-ACB1-49EB-B5D9-A56196D5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en-GB" sz="5400" dirty="0"/>
              <a:t>What does the player do?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3EAFD20-49F1-48FD-9B6C-F08B89691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747778" cy="3124201"/>
          </a:xfrm>
        </p:spPr>
        <p:txBody>
          <a:bodyPr>
            <a:normAutofit/>
          </a:bodyPr>
          <a:lstStyle/>
          <a:p>
            <a:r>
              <a:rPr lang="en-US" sz="3200" dirty="0"/>
              <a:t>Core game loop</a:t>
            </a:r>
          </a:p>
          <a:p>
            <a:r>
              <a:rPr lang="en-US" sz="3200" dirty="0"/>
              <a:t>Actions the player does</a:t>
            </a:r>
          </a:p>
        </p:txBody>
      </p:sp>
    </p:spTree>
    <p:extLst>
      <p:ext uri="{BB962C8B-B14F-4D97-AF65-F5344CB8AC3E}">
        <p14:creationId xmlns:p14="http://schemas.microsoft.com/office/powerpoint/2010/main" val="234760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EABE3A-C4A2-4A5F-B949-325978B6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28800"/>
            <a:ext cx="10018713" cy="39624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How do mechanics lead to fun?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How does theme lead to fun?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4 keys 2 fun?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4BBC76-6103-41CD-B995-381D1AFC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35789"/>
            <a:ext cx="10018713" cy="1752599"/>
          </a:xfrm>
        </p:spPr>
        <p:txBody>
          <a:bodyPr>
            <a:normAutofit/>
          </a:bodyPr>
          <a:lstStyle/>
          <a:p>
            <a:r>
              <a:rPr lang="en-GB" sz="5400" dirty="0"/>
              <a:t>Where is the fun?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9217" y="2813341"/>
            <a:ext cx="4233565" cy="1231318"/>
          </a:xfrm>
        </p:spPr>
        <p:txBody>
          <a:bodyPr>
            <a:noAutofit/>
          </a:bodyPr>
          <a:lstStyle/>
          <a:p>
            <a:pPr algn="ctr"/>
            <a:r>
              <a:rPr lang="en-GB" sz="6000"/>
              <a:t>Questions?</a:t>
            </a:r>
            <a:endParaRPr lang="en-GB" sz="6000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DAB07D0-4449-459D-B629-88D9E60F7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717634" y="2261583"/>
            <a:ext cx="2261583" cy="2261583"/>
          </a:xfrm>
          <a:prstGeom prst="rect">
            <a:avLst/>
          </a:prstGeom>
        </p:spPr>
      </p:pic>
      <p:pic>
        <p:nvPicPr>
          <p:cNvPr id="8" name="Picture 7" descr="A close up of a logo&#10;&#10;Description generated with high confidence">
            <a:extLst>
              <a:ext uri="{FF2B5EF4-FFF2-40B4-BE49-F238E27FC236}">
                <a16:creationId xmlns:a16="http://schemas.microsoft.com/office/drawing/2014/main" id="{56153691-DB64-4010-BA0E-086096EA7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12782" y="2298208"/>
            <a:ext cx="2261583" cy="226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36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410</TotalTime>
  <Words>105</Words>
  <Application>Microsoft Office PowerPoint</Application>
  <PresentationFormat>Widescreen</PresentationFormat>
  <Paragraphs>27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Parallax</vt:lpstr>
      <vt:lpstr>Bandai Namco Group 5 Second Pitch</vt:lpstr>
      <vt:lpstr>Brief Overview</vt:lpstr>
      <vt:lpstr>Iterations</vt:lpstr>
      <vt:lpstr>Iterations Continued</vt:lpstr>
      <vt:lpstr>Latest Prototype / Features</vt:lpstr>
      <vt:lpstr>What does the player do?</vt:lpstr>
      <vt:lpstr>Where is the fun?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4/5 Group 14</dc:title>
  <dc:creator>Alex Polley</dc:creator>
  <cp:lastModifiedBy>Henry Crofts</cp:lastModifiedBy>
  <cp:revision>35</cp:revision>
  <dcterms:created xsi:type="dcterms:W3CDTF">2017-01-27T11:46:52Z</dcterms:created>
  <dcterms:modified xsi:type="dcterms:W3CDTF">2018-03-07T00:10:47Z</dcterms:modified>
</cp:coreProperties>
</file>