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1"/>
  </p:notesMasterIdLst>
  <p:sldIdLst>
    <p:sldId id="268" r:id="rId2"/>
    <p:sldId id="257" r:id="rId3"/>
    <p:sldId id="269" r:id="rId4"/>
    <p:sldId id="271" r:id="rId5"/>
    <p:sldId id="258" r:id="rId6"/>
    <p:sldId id="270" r:id="rId7"/>
    <p:sldId id="272" r:id="rId8"/>
    <p:sldId id="27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67" autoAdjust="0"/>
  </p:normalViewPr>
  <p:slideViewPr>
    <p:cSldViewPr snapToGrid="0">
      <p:cViewPr>
        <p:scale>
          <a:sx n="114" d="100"/>
          <a:sy n="114" d="100"/>
        </p:scale>
        <p:origin x="-43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BC86-FEDF-472D-AB9E-F2C2CE3CCEF1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9442-178F-41BD-BEA0-90B666583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29442-178F-41BD-BEA0-90B6665838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994DA1-97A3-4E54-9B2F-00B500E03E14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D3D74-5B19-4225-8334-6FF0A8DE7BC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46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938B45-B51E-45C2-A0D9-B497EE50B1AF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6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AB0A914-807F-429A-B6D8-8710A2DAF7FA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AA8A6-F93A-495F-B939-44BC7835DAEF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7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EC9F56-CA01-4928-B668-FFCE44F60EC0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CA58D-485D-4427-8BD0-D5A438FD6C5C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8CB32B-5947-464C-B805-F5DA6D1796F9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C64E0-D260-48B6-B1E0-AF968DE3BD2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0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116B6F-B8D8-42AC-962D-54B233F9EAF6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C480BA-D1AF-4D76-9391-5E6C3DB04964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3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C9C397-44C4-436C-B923-CD3016194903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A45BD-7907-4264-A0BE-52F373252B8A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55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00B6BA-DFF7-4BD5-8B96-5584303CF8BC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5D7CB-C431-4055-9CC6-9080BAC0C6F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9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7009C4-81D5-414D-9C86-4061F61122F4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00A55F-C6BA-4058-9CFE-A1EDF705ADC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C1DDFD-8743-4894-BAF6-0C8A876C9B15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lvl="0"/>
            <a:fld id="{1C627B49-0176-45AA-915C-277C8404ED6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26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B269C16-6059-43AC-B645-D77BB9C79854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C4679-01C9-43D7-BFBC-8619F6B20C4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442CE44-BBE2-4790-BAC2-E237D1F7D24B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114B2C-EC4E-4CE0-A226-91F0AE12C86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7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0870A0-5E64-4FFD-82CD-9799FCF7635C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D119D-D833-4F02-88A0-2F29433897D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6D985E-0DB4-4BF5-855F-28E09246A4AD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9137B-74E0-4BD3-A788-53F2A3725EF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F1DE80F-3E28-4B3C-8547-264986C5E7C4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B4947-9482-4F33-8409-CF268590286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0633B0-3715-4B4A-863A-9FE6BFE19A02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3CEE6-F88B-4E17-AD4C-6FE476BB4A6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2E4BBA-91CD-4AAE-848B-10EB5ECE1EAD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67FBB-941A-43FF-851A-FB7C7446010B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0A938B45-B51E-45C2-A0D9-B497EE50B1AF}" type="datetime1">
              <a:rPr lang="en-GB" smtClean="0"/>
              <a:pPr lvl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6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="" xmlns:a16="http://schemas.microsoft.com/office/drawing/2014/main" id="{FFDFDE97-4A97-47C3-A34F-FC7FD441CB8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5929D068-05C4-4FD7-805E-67B98DC007C2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802E4133-42B8-4E61-88E6-34AA55241E0E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3FA7762F-EFA7-4921-8668-F1C73A0D5F9D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22FFCE41-B971-4162-8DF9-DBF817DDACAF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90D48A4B-3F05-4D98-B608-F5E23EA0D008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="" xmlns:a16="http://schemas.microsoft.com/office/drawing/2014/main" id="{AF334AC8-D046-47E1-BCFA-12AF52A42A17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7598300D-80B4-4198-A7BD-B15BC31C9A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596F19-542F-432A-8326-3A8BF87EA2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2" r="27074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EE4B65F-3548-4B65-9353-5B888725B8E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21" name="Rectangle 19">
              <a:extLst>
                <a:ext uri="{FF2B5EF4-FFF2-40B4-BE49-F238E27FC236}">
                  <a16:creationId xmlns="" xmlns:a16="http://schemas.microsoft.com/office/drawing/2014/main" id="{E84ABF24-FB51-4950-AA13-9C38FA273D53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="" xmlns:a16="http://schemas.microsoft.com/office/drawing/2014/main" id="{66B54044-7162-4346-93AF-91F5EF08F6F9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7EF05D2A-6417-4683-B103-2F6594C7F90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98F07F70-C0D3-4397-AABB-1B48599EEA39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DA8D4D12-8066-414D-9ADE-E57A157B133A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1B5991B5-30B0-43FC-B480-D46CDADA555D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="" xmlns:a16="http://schemas.microsoft.com/office/drawing/2014/main" id="{37C3E8EB-F89D-4213-AF06-BEC76C98468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="" xmlns:a16="http://schemas.microsoft.com/office/drawing/2014/main" id="{EBEC147A-2E68-4A61-9B16-14DEB275B43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="" xmlns:a16="http://schemas.microsoft.com/office/drawing/2014/main" id="{60875B87-EA27-4C1C-B44D-CA16609D7AE5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8861EB-A5E0-478D-9884-160BC60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903" y="1076589"/>
            <a:ext cx="7599897" cy="18968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Bandai Namco Group 5 Second Pitch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4DEFC8B6-DE90-4044-BEA9-EF2D26437245}"/>
              </a:ext>
            </a:extLst>
          </p:cNvPr>
          <p:cNvSpPr txBox="1">
            <a:spLocks/>
          </p:cNvSpPr>
          <p:nvPr/>
        </p:nvSpPr>
        <p:spPr>
          <a:xfrm>
            <a:off x="4714485" y="3368847"/>
            <a:ext cx="7599897" cy="1003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/>
              <a:t>Henry Crofts, Ashley Long, Samuel McMillan and </a:t>
            </a:r>
            <a:r>
              <a:rPr lang="en-GB" sz="3000" dirty="0" err="1"/>
              <a:t>Dawid</a:t>
            </a:r>
            <a:r>
              <a:rPr lang="en-GB" sz="3000" dirty="0"/>
              <a:t> </a:t>
            </a:r>
            <a:r>
              <a:rPr lang="en-GB" sz="3000" dirty="0" err="1"/>
              <a:t>Hojka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5591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9" descr="A picture containing display&#10;&#10;Description generated with high confidence">
            <a:extLst>
              <a:ext uri="{FF2B5EF4-FFF2-40B4-BE49-F238E27FC236}">
                <a16:creationId xmlns="" xmlns:a16="http://schemas.microsoft.com/office/drawing/2014/main" id="{CE7915AF-8D51-4F67-8E0B-0307E9639A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0457" y="2370061"/>
            <a:ext cx="6520476" cy="3510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380345" y="419074"/>
            <a:ext cx="4618220" cy="15043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Brief Overview</a:t>
            </a:r>
          </a:p>
        </p:txBody>
      </p:sp>
      <p:sp>
        <p:nvSpPr>
          <p:cNvPr id="38" name="Content Placeholder 27">
            <a:extLst>
              <a:ext uri="{FF2B5EF4-FFF2-40B4-BE49-F238E27FC236}">
                <a16:creationId xmlns="" xmlns:a16="http://schemas.microsoft.com/office/drawing/2014/main" id="{D3701D50-74EA-4263-93B3-9891326C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038614"/>
            <a:ext cx="3333496" cy="217344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Turn based</a:t>
            </a:r>
          </a:p>
          <a:p>
            <a:r>
              <a:rPr lang="en-US" sz="3200" dirty="0" smtClean="0"/>
              <a:t>Adversarial </a:t>
            </a:r>
            <a:endParaRPr lang="en-US" sz="3200" dirty="0"/>
          </a:p>
          <a:p>
            <a:r>
              <a:rPr lang="en-US" sz="3200" dirty="0"/>
              <a:t>Twitch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091" y="260315"/>
            <a:ext cx="8229600" cy="1752599"/>
          </a:xfrm>
        </p:spPr>
        <p:txBody>
          <a:bodyPr>
            <a:normAutofit/>
          </a:bodyPr>
          <a:lstStyle/>
          <a:p>
            <a:r>
              <a:rPr lang="en-GB" sz="5400" dirty="0"/>
              <a:t>Latest Prototype / Features</a:t>
            </a:r>
          </a:p>
        </p:txBody>
      </p:sp>
      <p:pic>
        <p:nvPicPr>
          <p:cNvPr id="8" name="Picture 7" descr="A screenshot of a video game&#10;&#10;Description generated with high confidence">
            <a:extLst>
              <a:ext uri="{FF2B5EF4-FFF2-40B4-BE49-F238E27FC236}">
                <a16:creationId xmlns="" xmlns:a16="http://schemas.microsoft.com/office/drawing/2014/main" id="{DB7238E7-158C-4AF6-8D6A-A1E6250C4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79" y="2144557"/>
            <a:ext cx="6746240" cy="379476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Graphic 11" descr="User">
            <a:extLst>
              <a:ext uri="{FF2B5EF4-FFF2-40B4-BE49-F238E27FC236}">
                <a16:creationId xmlns="" xmlns:a16="http://schemas.microsoft.com/office/drawing/2014/main" id="{0314C883-94F7-4051-80F2-60BD4B4D76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9319" y="3584737"/>
            <a:ext cx="914400" cy="914400"/>
          </a:xfrm>
          <a:prstGeom prst="rect">
            <a:avLst/>
          </a:prstGeom>
        </p:spPr>
      </p:pic>
      <p:pic>
        <p:nvPicPr>
          <p:cNvPr id="45" name="Graphic 44" descr="User">
            <a:extLst>
              <a:ext uri="{FF2B5EF4-FFF2-40B4-BE49-F238E27FC236}">
                <a16:creationId xmlns="" xmlns:a16="http://schemas.microsoft.com/office/drawing/2014/main" id="{7EF9DED7-FAB3-46EE-8B49-0D25105EFE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8281" y="35847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picture containing object&#10;&#10;Description generated with very high confidence">
            <a:extLst>
              <a:ext uri="{FF2B5EF4-FFF2-40B4-BE49-F238E27FC236}">
                <a16:creationId xmlns="" xmlns:a16="http://schemas.microsoft.com/office/drawing/2014/main" id="{4D445EFE-53B0-4C18-B9FD-992643E5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ADB5056-2D5C-41A6-818C-ED7E0145F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96" y="3423522"/>
            <a:ext cx="2457372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71B3EA-ACB1-49EB-B5D9-A56196D5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GB" sz="5400" dirty="0"/>
              <a:t>What does the player do?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D3EAFD20-49F1-48FD-9B6C-F08B8969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sz="3200" dirty="0"/>
              <a:t>Core game </a:t>
            </a:r>
            <a:r>
              <a:rPr lang="en-US" sz="3200" dirty="0" smtClean="0"/>
              <a:t>loop</a:t>
            </a:r>
          </a:p>
          <a:p>
            <a:pPr lvl="1"/>
            <a:r>
              <a:rPr lang="en-US" sz="2800" dirty="0" smtClean="0"/>
              <a:t>Player one begins play</a:t>
            </a:r>
          </a:p>
          <a:p>
            <a:pPr lvl="1"/>
            <a:r>
              <a:rPr lang="en-US" sz="2800" dirty="0" smtClean="0"/>
              <a:t>Completes order</a:t>
            </a:r>
          </a:p>
          <a:p>
            <a:pPr lvl="1"/>
            <a:r>
              <a:rPr lang="en-US" sz="2800" dirty="0" smtClean="0"/>
              <a:t>Turns switched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760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picture containing object&#10;&#10;Description generated with high confidence">
            <a:extLst>
              <a:ext uri="{FF2B5EF4-FFF2-40B4-BE49-F238E27FC236}">
                <a16:creationId xmlns="" xmlns:a16="http://schemas.microsoft.com/office/drawing/2014/main" id="{67EAD953-7B71-425F-A101-B88E87D24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2" y="794346"/>
            <a:ext cx="3950079" cy="222191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D6B1B51-C918-4A9A-9B2F-CC6457BA8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3541248"/>
            <a:ext cx="3950079" cy="222191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696" y="425320"/>
            <a:ext cx="3815476" cy="1282959"/>
          </a:xfrm>
        </p:spPr>
        <p:txBody>
          <a:bodyPr>
            <a:normAutofit/>
          </a:bodyPr>
          <a:lstStyle/>
          <a:p>
            <a:r>
              <a:rPr lang="en-GB" sz="5400" dirty="0"/>
              <a:t>Iterations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8D2AB8A-0835-4292-9788-4726800D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08279"/>
            <a:ext cx="5747778" cy="40829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Reverse Tug of War / Twitch</a:t>
            </a:r>
          </a:p>
          <a:p>
            <a:r>
              <a:rPr lang="en-US" sz="3200" dirty="0" smtClean="0"/>
              <a:t>Tap falling nodes</a:t>
            </a:r>
          </a:p>
          <a:p>
            <a:r>
              <a:rPr lang="en-US" sz="3200" dirty="0" smtClean="0"/>
              <a:t>Highest score wins</a:t>
            </a:r>
            <a:endParaRPr lang="en-US" sz="3200" dirty="0"/>
          </a:p>
          <a:p>
            <a:r>
              <a:rPr lang="en-US" sz="3200" dirty="0" smtClean="0"/>
              <a:t>Side view</a:t>
            </a:r>
          </a:p>
        </p:txBody>
      </p:sp>
    </p:spTree>
    <p:extLst>
      <p:ext uri="{BB962C8B-B14F-4D97-AF65-F5344CB8AC3E}">
        <p14:creationId xmlns:p14="http://schemas.microsoft.com/office/powerpoint/2010/main" val="30535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machine&#10;&#10;Description generated with high confidence">
            <a:extLst>
              <a:ext uri="{FF2B5EF4-FFF2-40B4-BE49-F238E27FC236}">
                <a16:creationId xmlns="" xmlns:a16="http://schemas.microsoft.com/office/drawing/2014/main" id="{3ACCC0AF-D587-44C1-AE00-CD0E65BF3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68" y="1287623"/>
            <a:ext cx="2956118" cy="46816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161224-D0AC-40C2-B289-8552D5A3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726" y="102287"/>
            <a:ext cx="6440424" cy="1185333"/>
          </a:xfrm>
        </p:spPr>
        <p:txBody>
          <a:bodyPr>
            <a:normAutofit/>
          </a:bodyPr>
          <a:lstStyle/>
          <a:p>
            <a:r>
              <a:rPr lang="en-GB" sz="5400" dirty="0"/>
              <a:t>Iterations Continued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9D583C26-E127-46C8-BF6C-1EC32AEC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888" y="1973080"/>
            <a:ext cx="4404220" cy="3597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Sushi theme</a:t>
            </a:r>
          </a:p>
          <a:p>
            <a:r>
              <a:rPr lang="en-US" sz="3200" dirty="0" smtClean="0"/>
              <a:t>Bring nodes </a:t>
            </a:r>
            <a:r>
              <a:rPr lang="en-US" sz="3200" smtClean="0"/>
              <a:t>into game</a:t>
            </a:r>
            <a:endParaRPr lang="en-US" sz="3200" dirty="0" smtClean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3263B93-4AA8-4FC4-BCFF-13748B46B7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7224" y="2136310"/>
            <a:ext cx="4653498" cy="2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2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CEABE3A-C4A2-4A5F-B949-325978B6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3962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How do mechanics lead to fun?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How does theme lead to fun?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4 keys 2 fun?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5789"/>
            <a:ext cx="10018713" cy="1752599"/>
          </a:xfrm>
        </p:spPr>
        <p:txBody>
          <a:bodyPr>
            <a:normAutofit/>
          </a:bodyPr>
          <a:lstStyle/>
          <a:p>
            <a:r>
              <a:rPr lang="en-GB" sz="5400" dirty="0"/>
              <a:t>Where is the fun?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Critiques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Chef feedback</a:t>
            </a:r>
          </a:p>
          <a:p>
            <a:r>
              <a:rPr lang="en-GB" sz="3200" dirty="0" smtClean="0"/>
              <a:t>Interaction between two players</a:t>
            </a:r>
          </a:p>
          <a:p>
            <a:r>
              <a:rPr lang="en-GB" sz="3200" dirty="0" smtClean="0"/>
              <a:t>Speed increase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838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217" y="2813341"/>
            <a:ext cx="4233565" cy="1231318"/>
          </a:xfrm>
        </p:spPr>
        <p:txBody>
          <a:bodyPr>
            <a:noAutofit/>
          </a:bodyPr>
          <a:lstStyle/>
          <a:p>
            <a:pPr algn="ctr"/>
            <a:r>
              <a:rPr lang="en-GB" sz="6000"/>
              <a:t>Questions?</a:t>
            </a:r>
            <a:endParaRPr lang="en-GB" sz="60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DAB07D0-4449-459D-B629-88D9E60F7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17634" y="2261583"/>
            <a:ext cx="2261583" cy="2261583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56153691-DB64-4010-BA0E-086096EA76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2782" y="2298208"/>
            <a:ext cx="2261583" cy="22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6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430</TotalTime>
  <Words>104</Words>
  <Application>Microsoft Office PowerPoint</Application>
  <PresentationFormat>Custom</PresentationFormat>
  <Paragraphs>31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Bandai Namco Group 5 Second Pitch</vt:lpstr>
      <vt:lpstr>Brief Overview</vt:lpstr>
      <vt:lpstr>Latest Prototype / Features</vt:lpstr>
      <vt:lpstr>What does the player do?</vt:lpstr>
      <vt:lpstr>Iterations</vt:lpstr>
      <vt:lpstr>Iterations Continued</vt:lpstr>
      <vt:lpstr>Where is the fun?</vt:lpstr>
      <vt:lpstr>Critiques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Henry Crofts (s183848)</cp:lastModifiedBy>
  <cp:revision>37</cp:revision>
  <dcterms:created xsi:type="dcterms:W3CDTF">2017-01-27T11:46:52Z</dcterms:created>
  <dcterms:modified xsi:type="dcterms:W3CDTF">2018-03-07T09:47:41Z</dcterms:modified>
</cp:coreProperties>
</file>