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68" r:id="rId3"/>
    <p:sldId id="257" r:id="rId4"/>
    <p:sldId id="258" r:id="rId5"/>
    <p:sldId id="270" r:id="rId6"/>
    <p:sldId id="271" r:id="rId7"/>
    <p:sldId id="269" r:id="rId8"/>
    <p:sldId id="263" r:id="rId9"/>
    <p:sldId id="25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3994DA1-97A3-4E54-9B2F-00B500E03E14}" type="datetime1">
              <a:rPr lang="en-GB" smtClean="0"/>
              <a:pPr lvl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BD3D74-5B19-4225-8334-6FF0A8DE7BC3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4461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A938B45-B51E-45C2-A0D9-B497EE50B1AF}" type="datetime1">
              <a:rPr lang="en-GB" smtClean="0"/>
              <a:pPr lvl="0"/>
              <a:t>05/02/2018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6C786F-FA67-4E0E-BC67-AE6A6692FFDE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36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AB0A914-807F-429A-B6D8-8710A2DAF7FA}" type="datetime1">
              <a:rPr lang="en-GB" smtClean="0"/>
              <a:pPr lvl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8AA8A6-F93A-495F-B939-44BC7835DAEF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175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EEC9F56-CA01-4928-B668-FFCE44F60EC0}" type="datetime1">
              <a:rPr lang="en-GB" smtClean="0"/>
              <a:pPr lvl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0CA58D-485D-4427-8BD0-D5A438FD6C5C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40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8CB32B-5947-464C-B805-F5DA6D1796F9}" type="datetime1">
              <a:rPr lang="en-GB" smtClean="0"/>
              <a:pPr lvl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3C64E0-D260-48B6-B1E0-AF968DE3BD25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309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5116B6F-B8D8-42AC-962D-54B233F9EAF6}" type="datetime1">
              <a:rPr lang="en-GB" smtClean="0"/>
              <a:pPr lvl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C480BA-D1AF-4D76-9391-5E6C3DB04964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3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3C9C397-44C4-436C-B923-CD3016194903}" type="datetime1">
              <a:rPr lang="en-GB" smtClean="0"/>
              <a:pPr lvl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0A45BD-7907-4264-A0BE-52F373252B8A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55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F00B6BA-DFF7-4BD5-8B96-5584303CF8BC}" type="datetime1">
              <a:rPr lang="en-GB" smtClean="0"/>
              <a:pPr lvl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E5D7CB-C431-4055-9CC6-9080BAC0C6F5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191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F7009C4-81D5-414D-9C86-4061F61122F4}" type="datetime1">
              <a:rPr lang="en-GB" smtClean="0"/>
              <a:pPr lvl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00A55F-C6BA-4058-9CFE-A1EDF705ADC8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1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5C1DDFD-8743-4894-BAF6-0C8A876C9B15}" type="datetime1">
              <a:rPr lang="en-GB" smtClean="0"/>
              <a:pPr lvl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lvl="0"/>
            <a:fld id="{1C627B49-0176-45AA-915C-277C8404ED6D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3266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B269C16-6059-43AC-B645-D77BB9C79854}" type="datetime1">
              <a:rPr lang="en-GB" smtClean="0"/>
              <a:pPr lvl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0C4679-01C9-43D7-BFBC-8619F6B20C48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10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442CE44-BBE2-4790-BAC2-E237D1F7D24B}" type="datetime1">
              <a:rPr lang="en-GB" smtClean="0"/>
              <a:pPr lvl="0"/>
              <a:t>05/02/2018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114B2C-EC4E-4CE0-A226-91F0AE12C863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37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F0870A0-5E64-4FFD-82CD-9799FCF7635C}" type="datetime1">
              <a:rPr lang="en-GB" smtClean="0"/>
              <a:pPr lvl="0"/>
              <a:t>05/02/2018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D119D-D833-4F02-88A0-2F29433897D9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96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6D985E-0DB4-4BF5-855F-28E09246A4AD}" type="datetime1">
              <a:rPr lang="en-GB" smtClean="0"/>
              <a:pPr lvl="0"/>
              <a:t>05/02/2018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E9137B-74E0-4BD3-A788-53F2A3725EF3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47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F1DE80F-3E28-4B3C-8547-264986C5E7C4}" type="datetime1">
              <a:rPr lang="en-GB" smtClean="0"/>
              <a:pPr lvl="0"/>
              <a:t>05/02/2018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EB4947-9482-4F33-8409-CF2685902865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32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E0633B0-3715-4B4A-863A-9FE6BFE19A02}" type="datetime1">
              <a:rPr lang="en-GB" smtClean="0"/>
              <a:pPr lvl="0"/>
              <a:t>05/02/2018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F3CEE6-F88B-4E17-AD4C-6FE476BB4A69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68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A2E4BBA-91CD-4AAE-848B-10EB5ECE1EAD}" type="datetime1">
              <a:rPr lang="en-GB" smtClean="0"/>
              <a:pPr lvl="0"/>
              <a:t>05/02/2018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F67FBB-941A-43FF-851A-FB7C7446010B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27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fld id="{0A938B45-B51E-45C2-A0D9-B497EE50B1AF}" type="datetime1">
              <a:rPr lang="en-GB" smtClean="0"/>
              <a:pPr lvl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fld id="{4B6C786F-FA67-4E0E-BC67-AE6A6692FFDE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76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2797194" y="1850609"/>
            <a:ext cx="8705828" cy="1646304"/>
          </a:xfrm>
        </p:spPr>
        <p:txBody>
          <a:bodyPr>
            <a:normAutofit fontScale="90000"/>
          </a:bodyPr>
          <a:lstStyle/>
          <a:p>
            <a:pPr lvl="0"/>
            <a:r>
              <a:rPr lang="en-GB" dirty="0"/>
              <a:t>Bandai Namco Initial Pitch</a:t>
            </a:r>
            <a:br>
              <a:rPr lang="en-GB" dirty="0"/>
            </a:br>
            <a:r>
              <a:rPr lang="en-GB" sz="4400" dirty="0"/>
              <a:t>Level 4/5 Group 5</a:t>
            </a:r>
            <a:endParaRPr lang="en-GB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4515377" y="3855591"/>
            <a:ext cx="6987645" cy="522979"/>
          </a:xfrm>
        </p:spPr>
        <p:txBody>
          <a:bodyPr/>
          <a:lstStyle/>
          <a:p>
            <a:pPr lvl="0"/>
            <a:r>
              <a:rPr lang="en-GB" dirty="0"/>
              <a:t>Henry Crofts, Ashley Long, Samuel McMillan and </a:t>
            </a:r>
            <a:r>
              <a:rPr lang="en-GB" dirty="0" err="1"/>
              <a:t>Dawid</a:t>
            </a:r>
            <a:r>
              <a:rPr lang="en-GB" dirty="0"/>
              <a:t> </a:t>
            </a:r>
            <a:r>
              <a:rPr lang="en-GB" dirty="0" err="1"/>
              <a:t>Hojka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683" y="2813341"/>
            <a:ext cx="2974634" cy="1231318"/>
          </a:xfrm>
        </p:spPr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7343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61EB-A5E0-478D-9884-160BC600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8E024-986F-427E-9B25-CB481A68D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2D Game</a:t>
            </a:r>
          </a:p>
          <a:p>
            <a:r>
              <a:rPr lang="en-GB" dirty="0"/>
              <a:t>One Tap Mechanic</a:t>
            </a:r>
          </a:p>
          <a:p>
            <a:r>
              <a:rPr lang="en-GB" dirty="0"/>
              <a:t>Casual Gamers</a:t>
            </a:r>
          </a:p>
          <a:p>
            <a:r>
              <a:rPr lang="en-GB" dirty="0"/>
              <a:t>Turn based</a:t>
            </a:r>
          </a:p>
          <a:p>
            <a:r>
              <a:rPr lang="en-GB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5591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Each group member was tasked with the research of various single input games.</a:t>
            </a:r>
          </a:p>
          <a:p>
            <a:r>
              <a:rPr lang="en-GB" dirty="0"/>
              <a:t>Tower of Babel</a:t>
            </a:r>
          </a:p>
          <a:p>
            <a:r>
              <a:rPr lang="en-GB" dirty="0"/>
              <a:t>Leap Day</a:t>
            </a:r>
          </a:p>
          <a:p>
            <a:endParaRPr lang="en-GB" dirty="0"/>
          </a:p>
          <a:p>
            <a:r>
              <a:rPr lang="en-GB" dirty="0"/>
              <a:t>One Tap Heroes</a:t>
            </a:r>
          </a:p>
          <a:p>
            <a:endParaRPr lang="en-GB" dirty="0"/>
          </a:p>
          <a:p>
            <a:r>
              <a:rPr lang="en-GB" dirty="0"/>
              <a:t>One More Line</a:t>
            </a:r>
          </a:p>
          <a:p>
            <a:endParaRPr lang="en-GB" dirty="0"/>
          </a:p>
          <a:p>
            <a:r>
              <a:rPr lang="en-GB" dirty="0"/>
              <a:t>Group members then came forward with ideas for games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We have taken two of these ideas into a concept stage to be prototyped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Age Group</a:t>
            </a:r>
          </a:p>
          <a:p>
            <a:r>
              <a:rPr lang="en-GB" dirty="0"/>
              <a:t>Gender</a:t>
            </a:r>
          </a:p>
          <a:p>
            <a:r>
              <a:rPr lang="en-GB" dirty="0"/>
              <a:t>Psychographics</a:t>
            </a:r>
          </a:p>
          <a:p>
            <a:r>
              <a:rPr lang="en-GB" dirty="0"/>
              <a:t>Pleasures</a:t>
            </a:r>
          </a:p>
        </p:txBody>
      </p:sp>
    </p:spTree>
    <p:extLst>
      <p:ext uri="{BB962C8B-B14F-4D97-AF65-F5344CB8AC3E}">
        <p14:creationId xmlns:p14="http://schemas.microsoft.com/office/powerpoint/2010/main" val="305355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1224-D0AC-40C2-B289-8552D5A3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B9804-CD7A-4A25-A514-E2C529CE3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Communication Lines</a:t>
            </a:r>
          </a:p>
          <a:p>
            <a:pPr marL="0" indent="0">
              <a:buNone/>
            </a:pPr>
            <a:r>
              <a:rPr lang="en-GB" dirty="0"/>
              <a:t>	- Talk about good / bad points</a:t>
            </a:r>
          </a:p>
          <a:p>
            <a:r>
              <a:rPr lang="en-GB" dirty="0"/>
              <a:t>Pendulum Swing</a:t>
            </a:r>
          </a:p>
          <a:p>
            <a:pPr marL="0" indent="0">
              <a:buNone/>
            </a:pPr>
            <a:r>
              <a:rPr lang="en-GB" dirty="0"/>
              <a:t>	- Talk about good / bad points</a:t>
            </a:r>
          </a:p>
        </p:txBody>
      </p:sp>
    </p:spTree>
    <p:extLst>
      <p:ext uri="{BB962C8B-B14F-4D97-AF65-F5344CB8AC3E}">
        <p14:creationId xmlns:p14="http://schemas.microsoft.com/office/powerpoint/2010/main" val="396162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B3EA-ACB1-49EB-B5D9-A56196D52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Ideas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C329-0F74-4AAE-92BE-84867C0FB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Rhythm Game</a:t>
            </a:r>
          </a:p>
          <a:p>
            <a:pPr marL="0" indent="0">
              <a:buNone/>
            </a:pPr>
            <a:r>
              <a:rPr lang="en-GB" dirty="0"/>
              <a:t>	- Talk about good / bad points</a:t>
            </a:r>
          </a:p>
          <a:p>
            <a:r>
              <a:rPr lang="en-GB" dirty="0"/>
              <a:t>Quick Maths</a:t>
            </a:r>
          </a:p>
          <a:p>
            <a:pPr marL="0" indent="0">
              <a:buNone/>
            </a:pPr>
            <a:r>
              <a:rPr lang="en-GB" dirty="0"/>
              <a:t>	- Talk about good / bad points</a:t>
            </a:r>
          </a:p>
        </p:txBody>
      </p:sp>
    </p:spTree>
    <p:extLst>
      <p:ext uri="{BB962C8B-B14F-4D97-AF65-F5344CB8AC3E}">
        <p14:creationId xmlns:p14="http://schemas.microsoft.com/office/powerpoint/2010/main" val="234760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BC76-6103-41CD-B995-381D1AFC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ABE3A-C4A2-4A5F-B949-325978B65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we changed</a:t>
            </a:r>
          </a:p>
          <a:p>
            <a:r>
              <a:rPr lang="en-GB" dirty="0"/>
              <a:t>Mechanics</a:t>
            </a:r>
          </a:p>
          <a:p>
            <a:r>
              <a:rPr lang="en-GB" dirty="0"/>
              <a:t>How it fits the brief</a:t>
            </a:r>
          </a:p>
        </p:txBody>
      </p:sp>
    </p:spTree>
    <p:extLst>
      <p:ext uri="{BB962C8B-B14F-4D97-AF65-F5344CB8AC3E}">
        <p14:creationId xmlns:p14="http://schemas.microsoft.com/office/powerpoint/2010/main" val="238690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Pictures of art styles and speaking points</a:t>
            </a:r>
          </a:p>
        </p:txBody>
      </p:sp>
    </p:spTree>
    <p:extLst>
      <p:ext uri="{BB962C8B-B14F-4D97-AF65-F5344CB8AC3E}">
        <p14:creationId xmlns:p14="http://schemas.microsoft.com/office/powerpoint/2010/main" val="309601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the theme of the game and why we chose it</a:t>
            </a:r>
          </a:p>
        </p:txBody>
      </p:sp>
    </p:spTree>
    <p:extLst>
      <p:ext uri="{BB962C8B-B14F-4D97-AF65-F5344CB8AC3E}">
        <p14:creationId xmlns:p14="http://schemas.microsoft.com/office/powerpoint/2010/main" val="2104855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146</TotalTime>
  <Words>125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Bandai Namco Initial Pitch Level 4/5 Group 5</vt:lpstr>
      <vt:lpstr>The Brief</vt:lpstr>
      <vt:lpstr>Research</vt:lpstr>
      <vt:lpstr>Demographic</vt:lpstr>
      <vt:lpstr>Game Ideas</vt:lpstr>
      <vt:lpstr>Game Ideas Continued</vt:lpstr>
      <vt:lpstr>Concept Idea</vt:lpstr>
      <vt:lpstr>Concept Art</vt:lpstr>
      <vt:lpstr>Theme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14</dc:title>
  <dc:creator>Alex Polley</dc:creator>
  <cp:lastModifiedBy>Administrator</cp:lastModifiedBy>
  <cp:revision>16</cp:revision>
  <dcterms:created xsi:type="dcterms:W3CDTF">2017-01-27T11:46:52Z</dcterms:created>
  <dcterms:modified xsi:type="dcterms:W3CDTF">2018-02-05T18:44:04Z</dcterms:modified>
</cp:coreProperties>
</file>