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39E8-BD31-4BA8-AC43-815848B0C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F3EEE-659C-4411-870F-066195620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8ECFC-2758-4B75-98A4-E7D481E93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3C38-5752-4813-A82F-5EBCECD86758}" type="datetimeFigureOut">
              <a:rPr lang="en-GB" smtClean="0"/>
              <a:t>04/03/2018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8294A-813E-42CE-8D60-916E2AB38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33DFE-D7B8-41F6-AC32-A6ABE4EC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A3DA-C3C4-453A-99D5-123419889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37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510A-C9D6-4950-9F9C-D58B330E6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A7013-B23D-4DD6-B1D5-98C837B6A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9BD97-CF5D-4EC9-9A90-C284760A4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3C38-5752-4813-A82F-5EBCECD86758}" type="datetimeFigureOut">
              <a:rPr lang="en-GB" smtClean="0"/>
              <a:t>04/03/2018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A4B04-B0BC-4A94-8367-987D2AD6A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45643-A57D-4649-95A5-E2C07708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A3DA-C3C4-453A-99D5-123419889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64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CB7CD-9050-4360-8011-7074DAD35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645CF-D1D7-416B-AE4F-DCD1BD5D5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47AB2-8F31-46F9-A660-FC1F692E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3C38-5752-4813-A82F-5EBCECD86758}" type="datetimeFigureOut">
              <a:rPr lang="en-GB" smtClean="0"/>
              <a:t>04/03/2018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DC3B3-2DDC-484F-94D0-086751B9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35237-1981-4932-9E73-4E96EC1A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A3DA-C3C4-453A-99D5-123419889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22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F34F-2005-4079-ACFA-ADEF340B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18AA1-6717-4FB2-BC23-62CF402A3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B97CA-1A4F-4226-A787-42BCD6B49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3C38-5752-4813-A82F-5EBCECD86758}" type="datetimeFigureOut">
              <a:rPr lang="en-GB" smtClean="0"/>
              <a:t>04/03/2018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7BC11-04DA-4D74-B419-04F9F12B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095B7-2B5D-4DD2-9BED-622B78E0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A3DA-C3C4-453A-99D5-123419889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212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19E34-9378-46FD-8374-C95703EB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54CAA-BD69-440E-A936-646A577CD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868E3-C7F1-4E09-9096-81E6BF172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3C38-5752-4813-A82F-5EBCECD86758}" type="datetimeFigureOut">
              <a:rPr lang="en-GB" smtClean="0"/>
              <a:t>04/03/2018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FC278-D174-41A5-8491-30E51CD4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A88E3-228C-4BCD-AA28-50DDB0DE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A3DA-C3C4-453A-99D5-123419889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34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1FE8-866A-4751-8877-4F302C690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6E4A5-23F8-44B3-8B3C-123183395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26CD7-D648-437D-8B07-395870B8A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4381F-62C1-4C3E-8B57-BBDBC690C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3C38-5752-4813-A82F-5EBCECD86758}" type="datetimeFigureOut">
              <a:rPr lang="en-GB" smtClean="0"/>
              <a:t>04/03/2018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02319-2C1A-4AAA-ABA4-1FAED409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86529-DE37-4284-9E74-6780BA01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A3DA-C3C4-453A-99D5-123419889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43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B66A-CEBF-4A05-A28B-AC5C5E4B8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0B8E6-099E-4062-943B-D2A42FE99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22F9-AF85-4ED1-B01C-307EA73E8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B3E1C-1188-468C-9066-3DE249CCFC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005A62-7AD3-4869-951A-00B7AF003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557EE5-446A-470E-B00E-5D0602E1E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3C38-5752-4813-A82F-5EBCECD86758}" type="datetimeFigureOut">
              <a:rPr lang="en-GB" smtClean="0"/>
              <a:t>04/03/2018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F4681E-A811-4B51-890A-2E3EC4AD3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4E7A7D-BF7A-4B56-AF68-3D9EC84D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A3DA-C3C4-453A-99D5-123419889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864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30D16-DB8A-42D7-8C0F-023AB9A2A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ECB08-5147-4649-BBD3-C492736DD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3C38-5752-4813-A82F-5EBCECD86758}" type="datetimeFigureOut">
              <a:rPr lang="en-GB" smtClean="0"/>
              <a:t>04/03/2018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30183-E7A5-4CF3-9B4D-C5AC5FE1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FCD2D-4421-411D-B93C-2CCDCFC2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A3DA-C3C4-453A-99D5-123419889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0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EA9CF3-563C-432E-9370-19839924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3C38-5752-4813-A82F-5EBCECD86758}" type="datetimeFigureOut">
              <a:rPr lang="en-GB" smtClean="0"/>
              <a:t>04/03/2018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B7B24-C8DB-43FC-8A6E-098D73480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C7248-95E6-4BAC-A17E-14A41C769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A3DA-C3C4-453A-99D5-123419889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53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DD4C-F595-4580-8F92-EE915C696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71AF-A8AB-4008-99D1-7F0B73760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1B9B5-5B82-4B07-96BC-3F030331B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8AD7E-2782-408C-B8A6-3E688003B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3C38-5752-4813-A82F-5EBCECD86758}" type="datetimeFigureOut">
              <a:rPr lang="en-GB" smtClean="0"/>
              <a:t>04/03/2018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E8D9A-D871-4F21-98A2-93832E5FD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7548B-DCCD-4990-A88A-AF0E35B1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A3DA-C3C4-453A-99D5-123419889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66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C66B-D922-4214-9CD6-D1CA46D2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886B2A-D405-4FF0-B5C5-B9A4638B3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1BC0A-8DFC-4E42-91F5-28B002A66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65C67-47DA-4C20-867B-571506E2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43C38-5752-4813-A82F-5EBCECD86758}" type="datetimeFigureOut">
              <a:rPr lang="en-GB" smtClean="0"/>
              <a:t>04/03/2018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5E76B-1855-41E8-B428-D279FFDA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7183B-8C13-471A-857C-C382B793E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A3DA-C3C4-453A-99D5-123419889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20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643CD5-9CC6-4127-9388-BD8D0AE9D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30D32-A156-4F7F-BC18-621E36B99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8CCD2-2EEA-47E4-A84F-AD172085B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43C38-5752-4813-A82F-5EBCECD86758}" type="datetimeFigureOut">
              <a:rPr lang="en-GB" smtClean="0"/>
              <a:t>04/03/2018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EFEF1-CB6B-490F-9F27-41F81861B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647FE-2D3C-4760-8631-82FC0DD14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3A3DA-C3C4-453A-99D5-123419889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07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838FD9-161B-4793-AC3A-4F33F4CE5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983" y="2172929"/>
            <a:ext cx="1395634" cy="12560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E6472B-8527-420E-ACD4-70F44BEF6D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8"/>
          <a:stretch/>
        </p:blipFill>
        <p:spPr>
          <a:xfrm>
            <a:off x="8826438" y="111237"/>
            <a:ext cx="2614037" cy="13708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B113A5-FE94-47B8-B7CE-4E19F34E27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930" y="2345785"/>
            <a:ext cx="3380440" cy="25184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FAE2D5-1AD9-41E8-AFA2-015C0DAF46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705" y="522545"/>
            <a:ext cx="2406341" cy="15667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F67142-F200-48B7-BCA8-8A1E7B321C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789" y="2021478"/>
            <a:ext cx="2406341" cy="22247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B1CCFB-9FBD-4DEB-82DB-36E7B02A118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2" t="8585" r="6291" b="11585"/>
          <a:stretch/>
        </p:blipFill>
        <p:spPr>
          <a:xfrm>
            <a:off x="2652137" y="111237"/>
            <a:ext cx="3206636" cy="22954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FCB1376-7777-4F99-9BFF-76370FF75DB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4" r="23383"/>
          <a:stretch/>
        </p:blipFill>
        <p:spPr>
          <a:xfrm>
            <a:off x="0" y="0"/>
            <a:ext cx="2570205" cy="26117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63911A3-6E84-4ED7-A76F-62344F5B9D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97" y="2755259"/>
            <a:ext cx="2160292" cy="134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81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Dawid Hojka (s187887)</dc:creator>
  <cp:lastModifiedBy>Dawid Hojka (s187887)</cp:lastModifiedBy>
  <cp:revision>2</cp:revision>
  <dcterms:created xsi:type="dcterms:W3CDTF">2018-03-04T13:31:04Z</dcterms:created>
  <dcterms:modified xsi:type="dcterms:W3CDTF">2018-03-04T15:24:18Z</dcterms:modified>
</cp:coreProperties>
</file>