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notesMasterIdLst>
    <p:notesMasterId r:id="rId13"/>
  </p:notesMasterIdLst>
  <p:sldIdLst>
    <p:sldId id="268" r:id="rId2"/>
    <p:sldId id="257" r:id="rId3"/>
    <p:sldId id="270" r:id="rId4"/>
    <p:sldId id="258" r:id="rId5"/>
    <p:sldId id="272" r:id="rId6"/>
    <p:sldId id="273" r:id="rId7"/>
    <p:sldId id="274" r:id="rId8"/>
    <p:sldId id="276" r:id="rId9"/>
    <p:sldId id="277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67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BC86-FEDF-472D-AB9E-F2C2CE3CCEF1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9442-178F-41BD-BEA0-90B666583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29442-178F-41BD-BEA0-90B6665838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994DA1-97A3-4E54-9B2F-00B500E03E14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D3D74-5B19-4225-8334-6FF0A8DE7BC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2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00B6BA-DFF7-4BD5-8B96-5584303CF8BC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5D7CB-C431-4055-9CC6-9080BAC0C6F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2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3F7009C4-81D5-414D-9C86-4061F61122F4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0200A55F-C6BA-4058-9CFE-A1EDF705ADC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99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C1DDFD-8743-4894-BAF6-0C8A876C9B15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27B49-0176-45AA-915C-277C8404ED6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058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3B269C16-6059-43AC-B645-D77BB9C79854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210C4679-01C9-43D7-BFBC-8619F6B20C4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28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442CE44-BBE2-4790-BAC2-E237D1F7D24B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114B2C-EC4E-4CE0-A226-91F0AE12C86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4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0870A0-5E64-4FFD-82CD-9799FCF7635C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D119D-D833-4F02-88A0-2F29433897D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945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6D985E-0DB4-4BF5-855F-28E09246A4AD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9137B-74E0-4BD3-A788-53F2A3725EF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F1DE80F-3E28-4B3C-8547-264986C5E7C4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B4947-9482-4F33-8409-CF268590286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57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0633B0-3715-4B4A-863A-9FE6BFE19A02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3CEE6-F88B-4E17-AD4C-6FE476BB4A6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04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2E4BBA-91CD-4AAE-848B-10EB5ECE1EAD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67FBB-941A-43FF-851A-FB7C7446010B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0A938B45-B51E-45C2-A0D9-B497EE50B1AF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9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61EB-A5E0-478D-9884-160BC60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836"/>
            <a:ext cx="12192000" cy="1003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/>
              <a:t>Level 4/5 – Group 5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DEFC8B6-DE90-4044-BEA9-EF2D26437245}"/>
              </a:ext>
            </a:extLst>
          </p:cNvPr>
          <p:cNvSpPr txBox="1">
            <a:spLocks/>
          </p:cNvSpPr>
          <p:nvPr/>
        </p:nvSpPr>
        <p:spPr>
          <a:xfrm>
            <a:off x="1962355" y="5247051"/>
            <a:ext cx="8267273" cy="1003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/>
              <a:t>Henry Crofts, Ashley Long, Samuel McMillan and </a:t>
            </a:r>
            <a:r>
              <a:rPr lang="en-GB" sz="3000" dirty="0" err="1"/>
              <a:t>Dawid</a:t>
            </a:r>
            <a:r>
              <a:rPr lang="en-GB" sz="3000" dirty="0"/>
              <a:t> </a:t>
            </a:r>
            <a:r>
              <a:rPr lang="en-GB" sz="3000" dirty="0" err="1"/>
              <a:t>Hojka</a:t>
            </a:r>
            <a:endParaRPr lang="en-GB" sz="3000" dirty="0"/>
          </a:p>
        </p:txBody>
      </p:sp>
      <p:pic>
        <p:nvPicPr>
          <p:cNvPr id="4" name="Picture 3" descr="A circuit board&#10;&#10;Description generated with very high confidence">
            <a:extLst>
              <a:ext uri="{FF2B5EF4-FFF2-40B4-BE49-F238E27FC236}">
                <a16:creationId xmlns:a16="http://schemas.microsoft.com/office/drawing/2014/main" id="{093766B1-960B-4C95-9C9F-090558F63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8" r="17547" b="64166"/>
          <a:stretch/>
        </p:blipFill>
        <p:spPr>
          <a:xfrm>
            <a:off x="3361934" y="2383973"/>
            <a:ext cx="5468113" cy="11796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C56FC1A-AB0D-4360-AD78-C4B36CB5907C}"/>
              </a:ext>
            </a:extLst>
          </p:cNvPr>
          <p:cNvSpPr txBox="1">
            <a:spLocks/>
          </p:cNvSpPr>
          <p:nvPr/>
        </p:nvSpPr>
        <p:spPr>
          <a:xfrm>
            <a:off x="3566769" y="4035623"/>
            <a:ext cx="5058442" cy="739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 err="1"/>
              <a:t>Bandi</a:t>
            </a:r>
            <a:r>
              <a:rPr lang="en-GB" sz="3000" dirty="0"/>
              <a:t> Namco Fourth Pitch</a:t>
            </a:r>
          </a:p>
        </p:txBody>
      </p:sp>
    </p:spTree>
    <p:extLst>
      <p:ext uri="{BB962C8B-B14F-4D97-AF65-F5344CB8AC3E}">
        <p14:creationId xmlns:p14="http://schemas.microsoft.com/office/powerpoint/2010/main" val="1559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99A7-264F-4EAE-A9AC-B6566B89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4176"/>
            <a:ext cx="11639550" cy="1508760"/>
          </a:xfrm>
        </p:spPr>
        <p:txBody>
          <a:bodyPr/>
          <a:lstStyle/>
          <a:p>
            <a:r>
              <a:rPr lang="en-GB" dirty="0"/>
              <a:t>Management lessons learnt</a:t>
            </a:r>
          </a:p>
        </p:txBody>
      </p:sp>
    </p:spTree>
    <p:extLst>
      <p:ext uri="{BB962C8B-B14F-4D97-AF65-F5344CB8AC3E}">
        <p14:creationId xmlns:p14="http://schemas.microsoft.com/office/powerpoint/2010/main" val="178929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5FA4-D953-4D5F-B513-BEE37338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423" y="512776"/>
            <a:ext cx="3945153" cy="867968"/>
          </a:xfrm>
        </p:spPr>
        <p:txBody>
          <a:bodyPr/>
          <a:lstStyle/>
          <a:p>
            <a:r>
              <a:rPr lang="en-GB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657856" y="225215"/>
            <a:ext cx="6876288" cy="15043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Latest 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1224-D0AC-40C2-B289-8552D5A3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449759"/>
            <a:ext cx="11716512" cy="104071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Changes from player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2C7AB-C15B-46EF-A840-A342D8167879}"/>
              </a:ext>
            </a:extLst>
          </p:cNvPr>
          <p:cNvSpPr txBox="1"/>
          <p:nvPr/>
        </p:nvSpPr>
        <p:spPr>
          <a:xfrm>
            <a:off x="237744" y="3410469"/>
            <a:ext cx="8583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“The speed the sushi moves at is quite slow”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Increase the speed of sushi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8D4052-4BEB-4F5F-BCA8-82C78C604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2488435"/>
            <a:ext cx="3133226" cy="31332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AE31C7-4B31-4B2A-B169-146BF757783B}"/>
              </a:ext>
            </a:extLst>
          </p:cNvPr>
          <p:cNvSpPr txBox="1"/>
          <p:nvPr/>
        </p:nvSpPr>
        <p:spPr>
          <a:xfrm>
            <a:off x="237744" y="4836831"/>
            <a:ext cx="8583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“The sushi was hard to tap, kept missing”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Increased the size of sushi colliders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Adjusted the </a:t>
            </a:r>
            <a:r>
              <a:rPr lang="en-GB" sz="3200" dirty="0" err="1"/>
              <a:t>raycast</a:t>
            </a:r>
            <a:r>
              <a:rPr lang="en-GB" sz="3200" dirty="0"/>
              <a:t>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9EF61-B075-410F-A78D-4B75383628A3}"/>
              </a:ext>
            </a:extLst>
          </p:cNvPr>
          <p:cNvSpPr txBox="1"/>
          <p:nvPr/>
        </p:nvSpPr>
        <p:spPr>
          <a:xfrm>
            <a:off x="237744" y="2476550"/>
            <a:ext cx="85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Did you feel like the game was too slow?</a:t>
            </a:r>
          </a:p>
        </p:txBody>
      </p:sp>
    </p:spTree>
    <p:extLst>
      <p:ext uri="{BB962C8B-B14F-4D97-AF65-F5344CB8AC3E}">
        <p14:creationId xmlns:p14="http://schemas.microsoft.com/office/powerpoint/2010/main" val="39616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7" y="301753"/>
            <a:ext cx="11472385" cy="14264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Changes from player 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FA3EB-04C9-4C38-84C5-90BD9CB4E2BF}"/>
              </a:ext>
            </a:extLst>
          </p:cNvPr>
          <p:cNvSpPr txBox="1"/>
          <p:nvPr/>
        </p:nvSpPr>
        <p:spPr>
          <a:xfrm>
            <a:off x="384048" y="4846320"/>
            <a:ext cx="7187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/>
              <a:t>How are you keeping the game fair?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/>
              <a:t>Variable speed change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17DDC-6B38-42CA-B0BD-2A98576C2FEC}"/>
              </a:ext>
            </a:extLst>
          </p:cNvPr>
          <p:cNvSpPr txBox="1"/>
          <p:nvPr/>
        </p:nvSpPr>
        <p:spPr>
          <a:xfrm>
            <a:off x="384048" y="3118103"/>
            <a:ext cx="7187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Did the game become more challenging?</a:t>
            </a:r>
          </a:p>
          <a:p>
            <a:endParaRPr lang="en-GB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C1F96-AF1A-4187-BFC1-B3AFC938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38" y="2121407"/>
            <a:ext cx="4086795" cy="44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8" y="546685"/>
            <a:ext cx="11204444" cy="86149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What are players struggling with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A873-2EC4-46CD-BCBE-225A4691496C}"/>
              </a:ext>
            </a:extLst>
          </p:cNvPr>
          <p:cNvSpPr txBox="1"/>
          <p:nvPr/>
        </p:nvSpPr>
        <p:spPr>
          <a:xfrm>
            <a:off x="493778" y="4648047"/>
            <a:ext cx="6638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Who is winning?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Use customers to display score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B3EF7F48-46A8-4E73-99E0-0260E23BF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28" y="1661312"/>
            <a:ext cx="2438095" cy="2438095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8AA87674-2945-4097-B826-A6E25AE1E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76" y="3842378"/>
            <a:ext cx="2438095" cy="2438095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82AC8A2-45EB-4492-86CE-2E0FE16CC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76" y="1736203"/>
            <a:ext cx="2438095" cy="2438095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DB65521E-7479-4541-8663-BF35637AA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27" y="3967609"/>
            <a:ext cx="2438095" cy="2438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44D573-05DE-4087-ACFD-9EC691952EFB}"/>
              </a:ext>
            </a:extLst>
          </p:cNvPr>
          <p:cNvSpPr txBox="1"/>
          <p:nvPr/>
        </p:nvSpPr>
        <p:spPr>
          <a:xfrm>
            <a:off x="493777" y="2472790"/>
            <a:ext cx="64833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Did you understand who was winning and losing throughout the whole game?</a:t>
            </a:r>
            <a:endParaRPr lang="en-GB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56744"/>
            <a:ext cx="11593829" cy="1489760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What do players enjoy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9796F-C099-4B21-88CE-32C716829B1E}"/>
              </a:ext>
            </a:extLst>
          </p:cNvPr>
          <p:cNvSpPr txBox="1"/>
          <p:nvPr/>
        </p:nvSpPr>
        <p:spPr>
          <a:xfrm>
            <a:off x="274320" y="3498923"/>
            <a:ext cx="7333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“I’m not really sure if I’m hitting the node correctly”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Added animated chefs pop 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C87C3-4182-44C3-97BD-3153C3F27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16" y="1746504"/>
            <a:ext cx="2671482" cy="2671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CB9B1-F071-4BE9-BF57-39528138F5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18" y="1746504"/>
            <a:ext cx="2671482" cy="267148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97E238-F9F8-4A38-859F-59CF14D84A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18" y="4104939"/>
            <a:ext cx="2753061" cy="2753061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69E777-6977-43A1-936A-2F551DAEC9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16" y="4145728"/>
            <a:ext cx="2671482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321-5759-4BB5-A475-9E4E9A59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707" y="549352"/>
            <a:ext cx="6258585" cy="776528"/>
          </a:xfrm>
        </p:spPr>
        <p:txBody>
          <a:bodyPr/>
          <a:lstStyle/>
          <a:p>
            <a:r>
              <a:rPr lang="en-GB" dirty="0"/>
              <a:t>Playtesting video</a:t>
            </a:r>
          </a:p>
        </p:txBody>
      </p:sp>
    </p:spTree>
    <p:extLst>
      <p:ext uri="{BB962C8B-B14F-4D97-AF65-F5344CB8AC3E}">
        <p14:creationId xmlns:p14="http://schemas.microsoft.com/office/powerpoint/2010/main" val="95782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B256-D6CD-44F4-85C2-1F4FF925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558496"/>
            <a:ext cx="11668505" cy="877112"/>
          </a:xfrm>
        </p:spPr>
        <p:txBody>
          <a:bodyPr/>
          <a:lstStyle/>
          <a:p>
            <a:pPr algn="ctr"/>
            <a:r>
              <a:rPr lang="en-GB" dirty="0"/>
              <a:t>Design lessons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52AEA-8715-45E9-A897-26910C7C2025}"/>
              </a:ext>
            </a:extLst>
          </p:cNvPr>
          <p:cNvSpPr txBox="1"/>
          <p:nvPr/>
        </p:nvSpPr>
        <p:spPr>
          <a:xfrm>
            <a:off x="237744" y="2025004"/>
            <a:ext cx="6693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Fix bugs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First player disadvantage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Speed does not always change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Update chef movement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Fix customer movement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13041-2D14-4491-9B2F-12E920D5B8B1}"/>
              </a:ext>
            </a:extLst>
          </p:cNvPr>
          <p:cNvSpPr txBox="1"/>
          <p:nvPr/>
        </p:nvSpPr>
        <p:spPr>
          <a:xfrm>
            <a:off x="237744" y="4669394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Update Art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Sushi bars new colours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Update new chef designs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Update information screen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13004EB-68F2-4A9C-B66E-35ACEB357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68" y="3587556"/>
            <a:ext cx="5429504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A67C-9679-4A8D-8E7A-21710784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84176"/>
            <a:ext cx="11658600" cy="1508760"/>
          </a:xfrm>
        </p:spPr>
        <p:txBody>
          <a:bodyPr/>
          <a:lstStyle/>
          <a:p>
            <a:pPr algn="ctr"/>
            <a:r>
              <a:rPr lang="en-GB" dirty="0"/>
              <a:t>Programming lessons learnt</a:t>
            </a:r>
          </a:p>
        </p:txBody>
      </p:sp>
    </p:spTree>
    <p:extLst>
      <p:ext uri="{BB962C8B-B14F-4D97-AF65-F5344CB8AC3E}">
        <p14:creationId xmlns:p14="http://schemas.microsoft.com/office/powerpoint/2010/main" val="174467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1602</TotalTime>
  <Words>187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Banded</vt:lpstr>
      <vt:lpstr>Level 4/5 – Group 5</vt:lpstr>
      <vt:lpstr>Latest version</vt:lpstr>
      <vt:lpstr>Changes from player feedback</vt:lpstr>
      <vt:lpstr>Changes from player feedback</vt:lpstr>
      <vt:lpstr>What are players struggling with</vt:lpstr>
      <vt:lpstr>What do players enjoy</vt:lpstr>
      <vt:lpstr>Playtesting video</vt:lpstr>
      <vt:lpstr>Design lessons learnt</vt:lpstr>
      <vt:lpstr>Programming lessons learnt</vt:lpstr>
      <vt:lpstr>Management lessons learnt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Henry Crofts</cp:lastModifiedBy>
  <cp:revision>85</cp:revision>
  <dcterms:created xsi:type="dcterms:W3CDTF">2017-01-27T11:46:52Z</dcterms:created>
  <dcterms:modified xsi:type="dcterms:W3CDTF">2018-04-30T09:08:29Z</dcterms:modified>
</cp:coreProperties>
</file>