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3"/>
  </p:notesMasterIdLst>
  <p:sldIdLst>
    <p:sldId id="256" r:id="rId2"/>
    <p:sldId id="268" r:id="rId3"/>
    <p:sldId id="257" r:id="rId4"/>
    <p:sldId id="258" r:id="rId5"/>
    <p:sldId id="270" r:id="rId6"/>
    <p:sldId id="271" r:id="rId7"/>
    <p:sldId id="269" r:id="rId8"/>
    <p:sldId id="272" r:id="rId9"/>
    <p:sldId id="263" r:id="rId10"/>
    <p:sldId id="25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67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ABC86-FEDF-472D-AB9E-F2C2CE3CCEF1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29442-178F-41BD-BEA0-90B666583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9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29442-178F-41BD-BEA0-90B6665838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81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3994DA1-97A3-4E54-9B2F-00B500E03E14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BD3D74-5B19-4225-8334-6FF0A8DE7BC3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4461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A938B45-B51E-45C2-A0D9-B497EE50B1AF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6C786F-FA67-4E0E-BC67-AE6A6692FFDE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36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AB0A914-807F-429A-B6D8-8710A2DAF7FA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8AA8A6-F93A-495F-B939-44BC7835DAEF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175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EEC9F56-CA01-4928-B668-FFCE44F60EC0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0CA58D-485D-4427-8BD0-D5A438FD6C5C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0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8CB32B-5947-464C-B805-F5DA6D1796F9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3C64E0-D260-48B6-B1E0-AF968DE3BD25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30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5116B6F-B8D8-42AC-962D-54B233F9EAF6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C480BA-D1AF-4D76-9391-5E6C3DB04964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3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3C9C397-44C4-436C-B923-CD3016194903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0A45BD-7907-4264-A0BE-52F373252B8A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55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F00B6BA-DFF7-4BD5-8B96-5584303CF8BC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E5D7CB-C431-4055-9CC6-9080BAC0C6F5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191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7009C4-81D5-414D-9C86-4061F61122F4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00A55F-C6BA-4058-9CFE-A1EDF705ADC8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1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5C1DDFD-8743-4894-BAF6-0C8A876C9B15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lvl="0"/>
            <a:fld id="{1C627B49-0176-45AA-915C-277C8404ED6D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3266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B269C16-6059-43AC-B645-D77BB9C79854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0C4679-01C9-43D7-BFBC-8619F6B20C48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10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442CE44-BBE2-4790-BAC2-E237D1F7D24B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114B2C-EC4E-4CE0-A226-91F0AE12C863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37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0870A0-5E64-4FFD-82CD-9799FCF7635C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D119D-D833-4F02-88A0-2F29433897D9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96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6D985E-0DB4-4BF5-855F-28E09246A4AD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E9137B-74E0-4BD3-A788-53F2A3725EF3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7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F1DE80F-3E28-4B3C-8547-264986C5E7C4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EB4947-9482-4F33-8409-CF2685902865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32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0633B0-3715-4B4A-863A-9FE6BFE19A02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F3CEE6-F88B-4E17-AD4C-6FE476BB4A69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68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A2E4BBA-91CD-4AAE-848B-10EB5ECE1EAD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67FBB-941A-43FF-851A-FB7C7446010B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27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fld id="{0A938B45-B51E-45C2-A0D9-B497EE50B1AF}" type="datetime1">
              <a:rPr lang="en-GB" smtClean="0"/>
              <a:pPr lvl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fld id="{4B6C786F-FA67-4E0E-BC67-AE6A6692FFDE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76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2797194" y="1850609"/>
            <a:ext cx="8705828" cy="1646304"/>
          </a:xfrm>
        </p:spPr>
        <p:txBody>
          <a:bodyPr>
            <a:normAutofit fontScale="90000"/>
          </a:bodyPr>
          <a:lstStyle/>
          <a:p>
            <a:pPr lvl="0"/>
            <a:r>
              <a:rPr lang="en-GB" dirty="0"/>
              <a:t>Bandai Namco Initial Pitch</a:t>
            </a:r>
            <a:br>
              <a:rPr lang="en-GB" dirty="0"/>
            </a:br>
            <a:r>
              <a:rPr lang="en-GB" sz="4400" dirty="0"/>
              <a:t>Level 4/5 Group 5</a:t>
            </a:r>
            <a:endParaRPr lang="en-GB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4515377" y="3855591"/>
            <a:ext cx="6987645" cy="522979"/>
          </a:xfrm>
        </p:spPr>
        <p:txBody>
          <a:bodyPr/>
          <a:lstStyle/>
          <a:p>
            <a:pPr lvl="0"/>
            <a:r>
              <a:rPr lang="en-GB" dirty="0"/>
              <a:t>Henry Crofts, Ashley Long, Samuel McMillan and </a:t>
            </a:r>
            <a:r>
              <a:rPr lang="en-GB" dirty="0" err="1"/>
              <a:t>Dawid</a:t>
            </a:r>
            <a:r>
              <a:rPr lang="en-GB" dirty="0"/>
              <a:t> </a:t>
            </a:r>
            <a:r>
              <a:rPr lang="en-GB" dirty="0" err="1"/>
              <a:t>Hojka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27052"/>
            <a:ext cx="10018713" cy="3124201"/>
          </a:xfrm>
        </p:spPr>
        <p:txBody>
          <a:bodyPr/>
          <a:lstStyle/>
          <a:p>
            <a:r>
              <a:rPr lang="en-GB" dirty="0" smtClean="0"/>
              <a:t>Food</a:t>
            </a:r>
            <a:endParaRPr lang="en-GB" dirty="0"/>
          </a:p>
          <a:p>
            <a:pPr lvl="1"/>
            <a:r>
              <a:rPr lang="en-GB" dirty="0" smtClean="0"/>
              <a:t>Appropriate for the demographic.</a:t>
            </a:r>
          </a:p>
          <a:p>
            <a:pPr lvl="1"/>
            <a:r>
              <a:rPr lang="en-GB" dirty="0" smtClean="0"/>
              <a:t>Flexible to work with. </a:t>
            </a:r>
          </a:p>
          <a:p>
            <a:pPr lvl="1"/>
            <a:r>
              <a:rPr lang="en-GB" dirty="0" smtClean="0"/>
              <a:t>Exaggarated for comedic purposes.</a:t>
            </a:r>
          </a:p>
        </p:txBody>
      </p:sp>
    </p:spTree>
    <p:extLst>
      <p:ext uri="{BB962C8B-B14F-4D97-AF65-F5344CB8AC3E}">
        <p14:creationId xmlns:p14="http://schemas.microsoft.com/office/powerpoint/2010/main" val="21048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683" y="2813341"/>
            <a:ext cx="2974634" cy="1231318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734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61EB-A5E0-478D-9884-160BC600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8E024-986F-427E-9B25-CB481A68D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2D Game</a:t>
            </a:r>
          </a:p>
          <a:p>
            <a:r>
              <a:rPr lang="en-GB" dirty="0"/>
              <a:t>One Tap Mechanic</a:t>
            </a:r>
          </a:p>
          <a:p>
            <a:r>
              <a:rPr lang="en-GB" dirty="0"/>
              <a:t>Casual Gamers</a:t>
            </a:r>
          </a:p>
          <a:p>
            <a:r>
              <a:rPr lang="en-GB" dirty="0"/>
              <a:t>Turn based</a:t>
            </a:r>
          </a:p>
          <a:p>
            <a:r>
              <a:rPr lang="en-GB" dirty="0" smtClean="0"/>
              <a:t>Feedback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1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518817" y="0"/>
            <a:ext cx="10018713" cy="1752599"/>
          </a:xfrm>
        </p:spPr>
        <p:txBody>
          <a:bodyPr/>
          <a:lstStyle/>
          <a:p>
            <a:r>
              <a:rPr lang="en-GB" dirty="0"/>
              <a:t>Research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84310" y="1580071"/>
            <a:ext cx="6106935" cy="4415287"/>
          </a:xfrm>
        </p:spPr>
        <p:txBody>
          <a:bodyPr>
            <a:normAutofit/>
          </a:bodyPr>
          <a:lstStyle/>
          <a:p>
            <a:r>
              <a:rPr lang="en-GB" dirty="0" smtClean="0"/>
              <a:t>Clarity of layout.</a:t>
            </a:r>
          </a:p>
          <a:p>
            <a:r>
              <a:rPr lang="en-GB" dirty="0" smtClean="0"/>
              <a:t>Simplicity.</a:t>
            </a:r>
          </a:p>
          <a:p>
            <a:r>
              <a:rPr lang="en-GB" dirty="0" smtClean="0"/>
              <a:t>Gratification.</a:t>
            </a:r>
          </a:p>
        </p:txBody>
      </p:sp>
      <p:pic>
        <p:nvPicPr>
          <p:cNvPr id="3074" name="Picture 2" descr="C:\Users\Games\Desktop\screen07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1027" y="1523857"/>
            <a:ext cx="3936674" cy="2214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781027" y="3752491"/>
            <a:ext cx="3942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Tower of Babel</a:t>
            </a:r>
            <a:endParaRPr lang="en-GB" sz="1100" dirty="0"/>
          </a:p>
        </p:txBody>
      </p:sp>
      <p:pic>
        <p:nvPicPr>
          <p:cNvPr id="3075" name="Picture 3" descr="C:\Users\Games\Desktop\One-More-Line.jpg"/>
          <p:cNvPicPr>
            <a:picLocks noChangeAspect="1" noChangeArrowheads="1"/>
          </p:cNvPicPr>
          <p:nvPr/>
        </p:nvPicPr>
        <p:blipFill>
          <a:blip r:embed="rId3" cstate="print"/>
          <a:srcRect l="26495" r="24591"/>
          <a:stretch>
            <a:fillRect/>
          </a:stretch>
        </p:blipFill>
        <p:spPr bwMode="auto">
          <a:xfrm>
            <a:off x="8013939" y="4164582"/>
            <a:ext cx="1884571" cy="216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985183" y="6337538"/>
            <a:ext cx="1917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One More Line</a:t>
            </a:r>
            <a:endParaRPr lang="en-GB" sz="1100" dirty="0"/>
          </a:p>
        </p:txBody>
      </p:sp>
      <p:pic>
        <p:nvPicPr>
          <p:cNvPr id="3076" name="Picture 4" descr="C:\Users\Games\Desktop\leap-day-ios-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27411" y="4150010"/>
            <a:ext cx="1224950" cy="2180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095780" y="6351915"/>
            <a:ext cx="1265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Leap Day</a:t>
            </a:r>
            <a:endParaRPr lang="en-GB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r>
              <a:rPr lang="en-GB" dirty="0"/>
              <a:t>Age </a:t>
            </a:r>
            <a:r>
              <a:rPr lang="en-GB" dirty="0" smtClean="0"/>
              <a:t>Group (10 – 18)</a:t>
            </a:r>
            <a:endParaRPr lang="en-GB" dirty="0"/>
          </a:p>
          <a:p>
            <a:r>
              <a:rPr lang="en-GB" dirty="0" smtClean="0"/>
              <a:t>Gender (male)</a:t>
            </a:r>
            <a:endParaRPr lang="en-GB" dirty="0"/>
          </a:p>
          <a:p>
            <a:r>
              <a:rPr lang="en-GB" dirty="0" smtClean="0"/>
              <a:t>Psychographics (achievers)</a:t>
            </a:r>
          </a:p>
          <a:p>
            <a:r>
              <a:rPr lang="en-GB" dirty="0" smtClean="0"/>
              <a:t>Competition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5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1224-D0AC-40C2-B289-8552D5A3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9804-CD7A-4A25-A514-E2C529CE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65230"/>
            <a:ext cx="10018713" cy="3625971"/>
          </a:xfrm>
        </p:spPr>
        <p:txBody>
          <a:bodyPr/>
          <a:lstStyle/>
          <a:p>
            <a:r>
              <a:rPr lang="en-GB" dirty="0"/>
              <a:t>Pendulum Swing</a:t>
            </a:r>
          </a:p>
          <a:p>
            <a:pPr marL="0" indent="0">
              <a:buNone/>
            </a:pPr>
            <a:r>
              <a:rPr lang="en-GB" dirty="0"/>
              <a:t>	- Symmetric. Simple rules. </a:t>
            </a:r>
          </a:p>
          <a:p>
            <a:pPr marL="0" indent="0">
              <a:buNone/>
            </a:pPr>
            <a:r>
              <a:rPr lang="en-GB" dirty="0"/>
              <a:t>	- Not within the demographics. </a:t>
            </a:r>
            <a:endParaRPr lang="en-GB" dirty="0" smtClean="0"/>
          </a:p>
          <a:p>
            <a:r>
              <a:rPr lang="en-GB" dirty="0" smtClean="0"/>
              <a:t>Communication </a:t>
            </a:r>
            <a:r>
              <a:rPr lang="en-GB" dirty="0"/>
              <a:t>Lines</a:t>
            </a:r>
          </a:p>
          <a:p>
            <a:pPr marL="0" indent="0">
              <a:buNone/>
            </a:pPr>
            <a:r>
              <a:rPr lang="en-GB" dirty="0"/>
              <a:t>	- </a:t>
            </a:r>
            <a:r>
              <a:rPr lang="en-GB" dirty="0" smtClean="0"/>
              <a:t>Symmetric. Element of competition.</a:t>
            </a:r>
          </a:p>
          <a:p>
            <a:pPr marL="0" indent="0">
              <a:buNone/>
            </a:pPr>
            <a:r>
              <a:rPr lang="en-GB" dirty="0" smtClean="0"/>
              <a:t>	- No rewards. Hard to play on single device.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6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B3EA-ACB1-49EB-B5D9-A56196D5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C329-0F74-4AAE-92BE-84867C0FB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Quick Maths</a:t>
            </a:r>
          </a:p>
          <a:p>
            <a:pPr marL="0" indent="0">
              <a:buNone/>
            </a:pPr>
            <a:r>
              <a:rPr lang="en-GB" dirty="0"/>
              <a:t>	- Educational. Simple.</a:t>
            </a:r>
          </a:p>
          <a:p>
            <a:pPr marL="0" indent="0">
              <a:buNone/>
            </a:pPr>
            <a:r>
              <a:rPr lang="en-GB" dirty="0"/>
              <a:t>	- Short player base. Player two could copy player one’s answer. </a:t>
            </a:r>
            <a:endParaRPr lang="en-GB" dirty="0" smtClean="0"/>
          </a:p>
          <a:p>
            <a:r>
              <a:rPr lang="en-GB" dirty="0" smtClean="0"/>
              <a:t>Rhythm </a:t>
            </a:r>
            <a:r>
              <a:rPr lang="en-GB" dirty="0"/>
              <a:t>Game</a:t>
            </a:r>
          </a:p>
          <a:p>
            <a:pPr marL="0" indent="0">
              <a:buNone/>
            </a:pPr>
            <a:r>
              <a:rPr lang="en-GB" dirty="0"/>
              <a:t>	- </a:t>
            </a:r>
            <a:r>
              <a:rPr lang="en-GB" dirty="0" smtClean="0"/>
              <a:t>Fun and engaging. Rewards for completing objectives.</a:t>
            </a:r>
          </a:p>
          <a:p>
            <a:pPr marL="0" indent="0">
              <a:buNone/>
            </a:pPr>
            <a:r>
              <a:rPr lang="en-GB" dirty="0" smtClean="0"/>
              <a:t>	- Endless runner.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6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BC76-6103-41CD-B995-381D1AFC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564" y="487393"/>
            <a:ext cx="10018713" cy="1752599"/>
          </a:xfrm>
        </p:spPr>
        <p:txBody>
          <a:bodyPr/>
          <a:lstStyle/>
          <a:p>
            <a:r>
              <a:rPr lang="en-GB" dirty="0"/>
              <a:t>Concept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BE3A-C4A2-4A5F-B949-325978B6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8800"/>
            <a:ext cx="10018713" cy="3962401"/>
          </a:xfrm>
        </p:spPr>
        <p:txBody>
          <a:bodyPr>
            <a:normAutofit/>
          </a:bodyPr>
          <a:lstStyle/>
          <a:p>
            <a:r>
              <a:rPr lang="en-GB" dirty="0"/>
              <a:t>What we </a:t>
            </a:r>
            <a:r>
              <a:rPr lang="en-GB" dirty="0" smtClean="0"/>
              <a:t>changed?</a:t>
            </a:r>
          </a:p>
          <a:p>
            <a:pPr lvl="1"/>
            <a:r>
              <a:rPr lang="en-GB" dirty="0" smtClean="0"/>
              <a:t>Endless runner -&gt; Tug-of-war.</a:t>
            </a:r>
          </a:p>
          <a:p>
            <a:pPr lvl="1"/>
            <a:r>
              <a:rPr lang="en-GB" dirty="0" smtClean="0"/>
              <a:t>Both players on the screen at once.</a:t>
            </a:r>
          </a:p>
          <a:p>
            <a:pPr lvl="1"/>
            <a:r>
              <a:rPr lang="en-GB" dirty="0" smtClean="0"/>
              <a:t>Lose zone.</a:t>
            </a:r>
            <a:endParaRPr lang="en-GB" dirty="0"/>
          </a:p>
        </p:txBody>
      </p:sp>
      <p:pic>
        <p:nvPicPr>
          <p:cNvPr id="5" name="Picture 2" descr="C:\Users\Games\Desktop\game concep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135" y="2448734"/>
            <a:ext cx="5569387" cy="31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69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Games\Desktop\gameplay lo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3553" y="1988388"/>
            <a:ext cx="6119470" cy="4326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EABE3A-C4A2-4A5F-B949-325978B6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8800"/>
            <a:ext cx="10018713" cy="39624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Mechanics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Quick-time-events.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Learn-practice-master.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4BBC76-6103-41CD-B995-381D1AFC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35789"/>
            <a:ext cx="10018713" cy="1752599"/>
          </a:xfrm>
        </p:spPr>
        <p:txBody>
          <a:bodyPr/>
          <a:lstStyle/>
          <a:p>
            <a:r>
              <a:rPr lang="en-GB" dirty="0"/>
              <a:t>Concept Idea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190" y="0"/>
            <a:ext cx="10018713" cy="1207699"/>
          </a:xfrm>
        </p:spPr>
        <p:txBody>
          <a:bodyPr/>
          <a:lstStyle/>
          <a:p>
            <a:r>
              <a:rPr lang="en-GB" dirty="0"/>
              <a:t>Concept Art</a:t>
            </a:r>
          </a:p>
        </p:txBody>
      </p:sp>
      <p:pic>
        <p:nvPicPr>
          <p:cNvPr id="1026" name="Picture 2" descr="C:\Users\Games\Desktop\Game 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0567" y="1311213"/>
            <a:ext cx="5692436" cy="3201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958197" y="1017916"/>
            <a:ext cx="4339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Background concept</a:t>
            </a:r>
            <a:endParaRPr lang="en-GB" dirty="0"/>
          </a:p>
        </p:txBody>
      </p:sp>
      <p:pic>
        <p:nvPicPr>
          <p:cNvPr id="1028" name="Picture 4" descr="C:\Users\Games\Desktop\design_carr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969" y="2791438"/>
            <a:ext cx="1280903" cy="1883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9" name="Picture 5" descr="C:\Users\Games\Desktop\design_tomat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67316" y="2813371"/>
            <a:ext cx="1823486" cy="186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606287" y="2464277"/>
            <a:ext cx="3246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Character concepts</a:t>
            </a:r>
          </a:p>
        </p:txBody>
      </p:sp>
      <p:pic>
        <p:nvPicPr>
          <p:cNvPr id="1030" name="Picture 6" descr="C:\Users\Games\Desktop\design_fri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26415" y="4766220"/>
            <a:ext cx="1429227" cy="1884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1" name="Picture 7" descr="C:\Users\Games\Desktop\design_grap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18877" y="4779034"/>
            <a:ext cx="1681408" cy="1880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2" name="Picture 8" descr="C:\Users\Games\Desktop\design_spaghetti_and_meatball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92508" y="4760747"/>
            <a:ext cx="1656270" cy="188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3" name="Picture 9" descr="C:\Users\Games\Desktop\design_peanut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65075" y="4758098"/>
            <a:ext cx="1349794" cy="1889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4" name="Picture 10" descr="C:\Users\Games\Desktop\design_ice_cream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16109" y="4753155"/>
            <a:ext cx="858395" cy="1897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60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337</TotalTime>
  <Words>126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Bandai Namco Initial Pitch Level 4/5 Group 5</vt:lpstr>
      <vt:lpstr>The Brief</vt:lpstr>
      <vt:lpstr>Research</vt:lpstr>
      <vt:lpstr>Demographic</vt:lpstr>
      <vt:lpstr>Game Ideas</vt:lpstr>
      <vt:lpstr>Game Ideas Continued</vt:lpstr>
      <vt:lpstr>Concept Idea</vt:lpstr>
      <vt:lpstr>Concept Idea</vt:lpstr>
      <vt:lpstr>Concept Art</vt:lpstr>
      <vt:lpstr>Theme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14</dc:title>
  <dc:creator>Alex Polley</dc:creator>
  <cp:lastModifiedBy>Henry Crofts (s183848)</cp:lastModifiedBy>
  <cp:revision>28</cp:revision>
  <dcterms:created xsi:type="dcterms:W3CDTF">2017-01-27T11:46:52Z</dcterms:created>
  <dcterms:modified xsi:type="dcterms:W3CDTF">2018-02-07T13:08:01Z</dcterms:modified>
</cp:coreProperties>
</file>