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256" r:id="rId2"/>
    <p:sldId id="257" r:id="rId3"/>
    <p:sldId id="258" r:id="rId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80760" autoAdjust="0"/>
  </p:normalViewPr>
  <p:slideViewPr>
    <p:cSldViewPr>
      <p:cViewPr varScale="1">
        <p:scale>
          <a:sx n="92" d="100"/>
          <a:sy n="92" d="100"/>
        </p:scale>
        <p:origin x="1428"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C577E9-4C86-4D10-A16D-DCED4142E541}" type="datetimeFigureOut">
              <a:rPr lang="en-GB" smtClean="0"/>
              <a:t>04/03/2018</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540675-05B4-4661-8089-9344C2504EAB}" type="slidenum">
              <a:rPr lang="en-GB" smtClean="0"/>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Narrow and</a:t>
            </a:r>
            <a:r>
              <a:rPr lang="en-GB" baseline="0" dirty="0"/>
              <a:t> Tall building to fit on the screen.</a:t>
            </a:r>
          </a:p>
          <a:p>
            <a:r>
              <a:rPr lang="en-GB" baseline="0" dirty="0"/>
              <a:t>Portrait mode as this will allow the building to fit on the phone properly without any in game camera movements..</a:t>
            </a:r>
          </a:p>
          <a:p>
            <a:r>
              <a:rPr lang="en-GB" baseline="0" dirty="0"/>
              <a:t>All the information that you need to play is at the bottom of the screen, this leaves more space for the building and the many windows. </a:t>
            </a:r>
          </a:p>
          <a:p>
            <a:r>
              <a:rPr lang="en-GB" baseline="0" dirty="0"/>
              <a:t>Powerbar and aiming stylised to fit the theme of the game. </a:t>
            </a:r>
          </a:p>
          <a:p>
            <a:r>
              <a:rPr lang="en-GB" baseline="0" dirty="0"/>
              <a:t>Players score displayed at the top of the screen and can be seen at a glance.</a:t>
            </a:r>
          </a:p>
          <a:p>
            <a:endParaRPr lang="en-GB" baseline="0" dirty="0"/>
          </a:p>
        </p:txBody>
      </p:sp>
      <p:sp>
        <p:nvSpPr>
          <p:cNvPr id="4" name="Slide Number Placeholder 3"/>
          <p:cNvSpPr>
            <a:spLocks noGrp="1"/>
          </p:cNvSpPr>
          <p:nvPr>
            <p:ph type="sldNum" sz="quarter" idx="10"/>
          </p:nvPr>
        </p:nvSpPr>
        <p:spPr/>
        <p:txBody>
          <a:bodyPr/>
          <a:lstStyle/>
          <a:p>
            <a:fld id="{2A540675-05B4-4661-8089-9344C2504EAB}" type="slidenum">
              <a:rPr lang="en-GB" smtClean="0"/>
              <a:t>1</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Our Hand Drawn</a:t>
            </a:r>
            <a:r>
              <a:rPr lang="en-GB" baseline="0" dirty="0"/>
              <a:t> Cartoon art style should Appeal to most audiences since it’s not ultra-realistic meaning that the younger demographic would like the look of it as well as the older demographic.</a:t>
            </a:r>
          </a:p>
          <a:p>
            <a:r>
              <a:rPr lang="en-GB" baseline="0" dirty="0"/>
              <a:t>This style also makes the game seem more like slapstick violence, adding to the comedic side of the game and retracting it more from real life.</a:t>
            </a:r>
          </a:p>
          <a:p>
            <a:r>
              <a:rPr lang="en-GB" dirty="0"/>
              <a:t>Assets that we have</a:t>
            </a:r>
            <a:r>
              <a:rPr lang="en-GB" baseline="0" dirty="0"/>
              <a:t> are yet to be implimented into a prototype.</a:t>
            </a:r>
            <a:endParaRPr lang="en-GB" dirty="0"/>
          </a:p>
        </p:txBody>
      </p:sp>
      <p:sp>
        <p:nvSpPr>
          <p:cNvPr id="4" name="Slide Number Placeholder 3"/>
          <p:cNvSpPr>
            <a:spLocks noGrp="1"/>
          </p:cNvSpPr>
          <p:nvPr>
            <p:ph type="sldNum" sz="quarter" idx="10"/>
          </p:nvPr>
        </p:nvSpPr>
        <p:spPr/>
        <p:txBody>
          <a:bodyPr/>
          <a:lstStyle/>
          <a:p>
            <a:fld id="{2A540675-05B4-4661-8089-9344C2504EAB}" type="slidenum">
              <a:rPr lang="en-GB" smtClean="0"/>
              <a:t>2</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For further versions</a:t>
            </a:r>
            <a:r>
              <a:rPr lang="en-GB" baseline="0" dirty="0"/>
              <a:t> of the game we need to create the art assets for the random window events such as people in the windows and people trying to fix the windows. Another possible set of assets that we could make would be to add more throwable items for the player to use in order to create a bit more variety in the gameplay, even if they’re not affecting the gameplay directly the aesthetic change would be interesting to the player.</a:t>
            </a:r>
          </a:p>
          <a:p>
            <a:endParaRPr lang="en-GB" baseline="0" dirty="0"/>
          </a:p>
          <a:p>
            <a:r>
              <a:rPr lang="en-GB" baseline="0" dirty="0"/>
              <a:t>We also need to work on some animations for throwing the objects and the window smashing along with the people moving into positions behind the windows.</a:t>
            </a:r>
          </a:p>
        </p:txBody>
      </p:sp>
      <p:sp>
        <p:nvSpPr>
          <p:cNvPr id="4" name="Slide Number Placeholder 3"/>
          <p:cNvSpPr>
            <a:spLocks noGrp="1"/>
          </p:cNvSpPr>
          <p:nvPr>
            <p:ph type="sldNum" sz="quarter" idx="10"/>
          </p:nvPr>
        </p:nvSpPr>
        <p:spPr/>
        <p:txBody>
          <a:bodyPr/>
          <a:lstStyle/>
          <a:p>
            <a:fld id="{2A540675-05B4-4661-8089-9344C2504EAB}" type="slidenum">
              <a:rPr lang="en-GB" smtClean="0"/>
              <a:t>3</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57929179-7AFC-40F8-A31C-21415131CEBC}" type="datetimeFigureOut">
              <a:rPr lang="en-GB" smtClean="0"/>
              <a:t>04/03/2018</a:t>
            </a:fld>
            <a:endParaRPr lang="en-GB"/>
          </a:p>
        </p:txBody>
      </p:sp>
      <p:sp>
        <p:nvSpPr>
          <p:cNvPr id="5" name="Footer Placeholder 4"/>
          <p:cNvSpPr>
            <a:spLocks noGrp="1"/>
          </p:cNvSpPr>
          <p:nvPr>
            <p:ph type="ftr" sz="quarter" idx="11"/>
          </p:nvPr>
        </p:nvSpPr>
        <p:spPr>
          <a:xfrm>
            <a:off x="1921934" y="5054602"/>
            <a:ext cx="4064860" cy="279400"/>
          </a:xfrm>
        </p:spPr>
        <p:txBody>
          <a:bodyPr/>
          <a:lstStyle/>
          <a:p>
            <a:endParaRPr lang="en-GB"/>
          </a:p>
        </p:txBody>
      </p:sp>
      <p:sp>
        <p:nvSpPr>
          <p:cNvPr id="6" name="Slide Number Placeholder 5"/>
          <p:cNvSpPr>
            <a:spLocks noGrp="1"/>
          </p:cNvSpPr>
          <p:nvPr>
            <p:ph type="sldNum" sz="quarter" idx="12"/>
          </p:nvPr>
        </p:nvSpPr>
        <p:spPr>
          <a:xfrm>
            <a:off x="6817317" y="5054602"/>
            <a:ext cx="413483" cy="279400"/>
          </a:xfrm>
        </p:spPr>
        <p:txBody>
          <a:bodyPr/>
          <a:lstStyle/>
          <a:p>
            <a:fld id="{E07AA65E-1A57-441F-A2C9-FD2A8328FD29}" type="slidenum">
              <a:rPr lang="en-GB" smtClean="0"/>
              <a:t>‹#›</a:t>
            </a:fld>
            <a:endParaRPr lang="en-GB"/>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9646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7929179-7AFC-40F8-A31C-21415131CEBC}" type="datetimeFigureOut">
              <a:rPr lang="en-GB" smtClean="0"/>
              <a:t>04/03/2018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07AA65E-1A57-441F-A2C9-FD2A8328FD29}" type="slidenum">
              <a:rPr lang="en-GB" smtClean="0"/>
              <a:t>‹#›</a:t>
            </a:fld>
            <a:endParaRPr lang="en-GB"/>
          </a:p>
        </p:txBody>
      </p:sp>
    </p:spTree>
    <p:extLst>
      <p:ext uri="{BB962C8B-B14F-4D97-AF65-F5344CB8AC3E}">
        <p14:creationId xmlns:p14="http://schemas.microsoft.com/office/powerpoint/2010/main" val="3430008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7929179-7AFC-40F8-A31C-21415131CEBC}" type="datetimeFigureOut">
              <a:rPr lang="en-GB" smtClean="0"/>
              <a:t>04/03/2018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07AA65E-1A57-441F-A2C9-FD2A8328FD29}" type="slidenum">
              <a:rPr lang="en-GB" smtClean="0"/>
              <a:t>‹#›</a:t>
            </a:fld>
            <a:endParaRPr lang="en-GB"/>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14005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7929179-7AFC-40F8-A31C-21415131CEBC}" type="datetimeFigureOut">
              <a:rPr lang="en-GB" smtClean="0"/>
              <a:t>04/03/2018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07AA65E-1A57-441F-A2C9-FD2A8328FD29}" type="slidenum">
              <a:rPr lang="en-GB" smtClean="0"/>
              <a:t>‹#›</a:t>
            </a:fld>
            <a:endParaRPr lang="en-GB"/>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3862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7929179-7AFC-40F8-A31C-21415131CEBC}" type="datetimeFigureOut">
              <a:rPr lang="en-GB" smtClean="0"/>
              <a:t>04/03/2018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07AA65E-1A57-441F-A2C9-FD2A8328FD29}" type="slidenum">
              <a:rPr lang="en-GB" smtClean="0"/>
              <a:t>‹#›</a:t>
            </a:fld>
            <a:endParaRPr lang="en-GB"/>
          </a:p>
        </p:txBody>
      </p:sp>
    </p:spTree>
    <p:extLst>
      <p:ext uri="{BB962C8B-B14F-4D97-AF65-F5344CB8AC3E}">
        <p14:creationId xmlns:p14="http://schemas.microsoft.com/office/powerpoint/2010/main" val="32424142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7929179-7AFC-40F8-A31C-21415131CEBC}" type="datetimeFigureOut">
              <a:rPr lang="en-GB" smtClean="0"/>
              <a:t>04/03/2018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07AA65E-1A57-441F-A2C9-FD2A8328FD29}" type="slidenum">
              <a:rPr lang="en-GB" smtClean="0"/>
              <a:t>‹#›</a:t>
            </a:fld>
            <a:endParaRPr lang="en-GB"/>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54652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7929179-7AFC-40F8-A31C-21415131CEBC}" type="datetimeFigureOut">
              <a:rPr lang="en-GB" smtClean="0"/>
              <a:t>04/03/2018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07AA65E-1A57-441F-A2C9-FD2A8328FD29}" type="slidenum">
              <a:rPr lang="en-GB" smtClean="0"/>
              <a:t>‹#›</a:t>
            </a:fld>
            <a:endParaRPr lang="en-GB"/>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040371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929179-7AFC-40F8-A31C-21415131CEBC}" type="datetimeFigureOut">
              <a:rPr lang="en-GB" smtClean="0"/>
              <a:t>04/03/2018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07AA65E-1A57-441F-A2C9-FD2A8328FD29}" type="slidenum">
              <a:rPr lang="en-GB" smtClean="0"/>
              <a:t>‹#›</a:t>
            </a:fld>
            <a:endParaRPr lang="en-GB"/>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78684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929179-7AFC-40F8-A31C-21415131CEBC}" type="datetimeFigureOut">
              <a:rPr lang="en-GB" smtClean="0"/>
              <a:t>04/03/2018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07AA65E-1A57-441F-A2C9-FD2A8328FD29}" type="slidenum">
              <a:rPr lang="en-GB" smtClean="0"/>
              <a:t>‹#›</a:t>
            </a:fld>
            <a:endParaRPr lang="en-GB"/>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40543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929179-7AFC-40F8-A31C-21415131CEBC}" type="datetimeFigureOut">
              <a:rPr lang="en-GB" smtClean="0"/>
              <a:t>04/03/2018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07AA65E-1A57-441F-A2C9-FD2A8328FD29}" type="slidenum">
              <a:rPr lang="en-GB" smtClean="0"/>
              <a:t>‹#›</a:t>
            </a:fld>
            <a:endParaRPr lang="en-GB"/>
          </a:p>
        </p:txBody>
      </p:sp>
    </p:spTree>
    <p:extLst>
      <p:ext uri="{BB962C8B-B14F-4D97-AF65-F5344CB8AC3E}">
        <p14:creationId xmlns:p14="http://schemas.microsoft.com/office/powerpoint/2010/main" val="2398439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7929179-7AFC-40F8-A31C-21415131CEBC}" type="datetimeFigureOut">
              <a:rPr lang="en-GB" smtClean="0"/>
              <a:t>04/03/2018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07AA65E-1A57-441F-A2C9-FD2A8328FD29}" type="slidenum">
              <a:rPr lang="en-GB" smtClean="0"/>
              <a:t>‹#›</a:t>
            </a:fld>
            <a:endParaRPr lang="en-GB"/>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1406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929179-7AFC-40F8-A31C-21415131CEBC}" type="datetimeFigureOut">
              <a:rPr lang="en-GB" smtClean="0"/>
              <a:t>04/03/2018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07AA65E-1A57-441F-A2C9-FD2A8328FD29}" type="slidenum">
              <a:rPr lang="en-GB" smtClean="0"/>
              <a:t>‹#›</a:t>
            </a:fld>
            <a:endParaRPr lang="en-GB"/>
          </a:p>
        </p:txBody>
      </p:sp>
    </p:spTree>
    <p:extLst>
      <p:ext uri="{BB962C8B-B14F-4D97-AF65-F5344CB8AC3E}">
        <p14:creationId xmlns:p14="http://schemas.microsoft.com/office/powerpoint/2010/main" val="2524325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929179-7AFC-40F8-A31C-21415131CEBC}" type="datetimeFigureOut">
              <a:rPr lang="en-GB" smtClean="0"/>
              <a:t>04/03/2018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07AA65E-1A57-441F-A2C9-FD2A8328FD29}" type="slidenum">
              <a:rPr lang="en-GB" smtClean="0"/>
              <a:t>‹#›</a:t>
            </a:fld>
            <a:endParaRPr lang="en-GB"/>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02357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929179-7AFC-40F8-A31C-21415131CEBC}" type="datetimeFigureOut">
              <a:rPr lang="en-GB" smtClean="0"/>
              <a:t>04/03/2018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07AA65E-1A57-441F-A2C9-FD2A8328FD29}" type="slidenum">
              <a:rPr lang="en-GB" smtClean="0"/>
              <a:t>‹#›</a:t>
            </a:fld>
            <a:endParaRPr lang="en-GB"/>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7775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929179-7AFC-40F8-A31C-21415131CEBC}" type="datetimeFigureOut">
              <a:rPr lang="en-GB" smtClean="0"/>
              <a:t>04/03/2018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07AA65E-1A57-441F-A2C9-FD2A8328FD29}" type="slidenum">
              <a:rPr lang="en-GB" smtClean="0"/>
              <a:t>‹#›</a:t>
            </a:fld>
            <a:endParaRPr lang="en-GB"/>
          </a:p>
        </p:txBody>
      </p:sp>
    </p:spTree>
    <p:extLst>
      <p:ext uri="{BB962C8B-B14F-4D97-AF65-F5344CB8AC3E}">
        <p14:creationId xmlns:p14="http://schemas.microsoft.com/office/powerpoint/2010/main" val="4136732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7929179-7AFC-40F8-A31C-21415131CEBC}" type="datetimeFigureOut">
              <a:rPr lang="en-GB" smtClean="0"/>
              <a:t>04/03/2018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07AA65E-1A57-441F-A2C9-FD2A8328FD29}" type="slidenum">
              <a:rPr lang="en-GB" smtClean="0"/>
              <a:t>‹#›</a:t>
            </a:fld>
            <a:endParaRPr lang="en-GB"/>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140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7929179-7AFC-40F8-A31C-21415131CEBC}" type="datetimeFigureOut">
              <a:rPr lang="en-GB" smtClean="0"/>
              <a:t>04/03/2018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07AA65E-1A57-441F-A2C9-FD2A8328FD29}" type="slidenum">
              <a:rPr lang="en-GB" smtClean="0"/>
              <a:t>‹#›</a:t>
            </a:fld>
            <a:endParaRPr lang="en-GB"/>
          </a:p>
        </p:txBody>
      </p:sp>
    </p:spTree>
    <p:extLst>
      <p:ext uri="{BB962C8B-B14F-4D97-AF65-F5344CB8AC3E}">
        <p14:creationId xmlns:p14="http://schemas.microsoft.com/office/powerpoint/2010/main" val="158421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7929179-7AFC-40F8-A31C-21415131CEBC}" type="datetimeFigureOut">
              <a:rPr lang="en-GB" smtClean="0"/>
              <a:t>04/03/2018</a:t>
            </a:fld>
            <a:endParaRPr lang="en-GB"/>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07AA65E-1A57-441F-A2C9-FD2A8328FD29}" type="slidenum">
              <a:rPr lang="en-GB" smtClean="0"/>
              <a:t>‹#›</a:t>
            </a:fld>
            <a:endParaRPr lang="en-GB"/>
          </a:p>
        </p:txBody>
      </p:sp>
    </p:spTree>
    <p:extLst>
      <p:ext uri="{BB962C8B-B14F-4D97-AF65-F5344CB8AC3E}">
        <p14:creationId xmlns:p14="http://schemas.microsoft.com/office/powerpoint/2010/main" val="4529654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0.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extLst/>
          </a:blip>
          <a:stretch/>
        </a:blip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51D58666-E26B-4EAE-AA74-9C74E4BAF3E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a:extLst>
              <a:ext uri="{FF2B5EF4-FFF2-40B4-BE49-F238E27FC236}">
                <a16:creationId xmlns:a16="http://schemas.microsoft.com/office/drawing/2014/main" id="{67288C4F-0F6C-4226-B8D2-C0EE4786C567}"/>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72471" cy="6856214"/>
            <a:chOff x="-15736" y="0"/>
            <a:chExt cx="12229962" cy="6856214"/>
          </a:xfrm>
        </p:grpSpPr>
        <p:pic>
          <p:nvPicPr>
            <p:cNvPr id="75" name="Picture 74">
              <a:extLst>
                <a:ext uri="{FF2B5EF4-FFF2-40B4-BE49-F238E27FC236}">
                  <a16:creationId xmlns:a16="http://schemas.microsoft.com/office/drawing/2014/main" id="{DA0DC220-B0FC-4268-9E45-0705DA269649}"/>
                </a:ext>
              </a:extLst>
            </p:cNvPr>
            <p:cNvPicPr>
              <a:picLocks noChangeAspect="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76" name="Rectangle 75">
              <a:extLst>
                <a:ext uri="{FF2B5EF4-FFF2-40B4-BE49-F238E27FC236}">
                  <a16:creationId xmlns:a16="http://schemas.microsoft.com/office/drawing/2014/main" id="{5D2CA09E-2D13-478A-A98B-3A66ED646825}"/>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77" name="Picture 76">
              <a:extLst>
                <a:ext uri="{FF2B5EF4-FFF2-40B4-BE49-F238E27FC236}">
                  <a16:creationId xmlns:a16="http://schemas.microsoft.com/office/drawing/2014/main" id="{E14C9FAD-7A39-47B3-9F08-4C4F9DA206D0}"/>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78" name="Picture 77">
              <a:extLst>
                <a:ext uri="{FF2B5EF4-FFF2-40B4-BE49-F238E27FC236}">
                  <a16:creationId xmlns:a16="http://schemas.microsoft.com/office/drawing/2014/main" id="{FDCB6FF3-6165-4BB2-80C5-7A6D0D25D567}"/>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80" name="Straight Connector 79">
            <a:extLst>
              <a:ext uri="{FF2B5EF4-FFF2-40B4-BE49-F238E27FC236}">
                <a16:creationId xmlns:a16="http://schemas.microsoft.com/office/drawing/2014/main" id="{EE0488CE-8E24-413E-B105-426B0506EB5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31033" y="3541181"/>
            <a:ext cx="4869180" cy="0"/>
          </a:xfrm>
          <a:prstGeom prst="line">
            <a:avLst/>
          </a:prstGeom>
        </p:spPr>
        <p:style>
          <a:lnRef idx="2">
            <a:schemeClr val="accent1"/>
          </a:lnRef>
          <a:fillRef idx="0">
            <a:schemeClr val="accent1"/>
          </a:fillRef>
          <a:effectRef idx="1">
            <a:schemeClr val="accent1"/>
          </a:effectRef>
          <a:fontRef idx="minor">
            <a:schemeClr val="tx1"/>
          </a:fontRef>
        </p:style>
      </p:cxnSp>
      <p:pic>
        <p:nvPicPr>
          <p:cNvPr id="1027" name="Picture 3" descr="E:\University Game Design\Year 1\Semester 2\Group Project\Mobile_Version2.png"/>
          <p:cNvPicPr>
            <a:picLocks noChangeAspect="1" noChangeArrowheads="1"/>
          </p:cNvPicPr>
          <p:nvPr/>
        </p:nvPicPr>
        <p:blipFill rotWithShape="1">
          <a:blip r:embed="rId6" cstate="print"/>
          <a:srcRect l="10760" r="12054"/>
          <a:stretch/>
        </p:blipFill>
        <p:spPr bwMode="auto">
          <a:xfrm>
            <a:off x="5910023" y="620273"/>
            <a:ext cx="2664295" cy="5545031"/>
          </a:xfrm>
          <a:prstGeom prst="rect">
            <a:avLst/>
          </a:prstGeom>
          <a:noFill/>
          <a:ln w="57150" cmpd="thickThin">
            <a:noFill/>
            <a:miter lim="800000"/>
          </a:ln>
        </p:spPr>
      </p:pic>
      <p:sp>
        <p:nvSpPr>
          <p:cNvPr id="6" name="TextBox 5"/>
          <p:cNvSpPr txBox="1"/>
          <p:nvPr/>
        </p:nvSpPr>
        <p:spPr>
          <a:xfrm>
            <a:off x="804200" y="1041401"/>
            <a:ext cx="4896013" cy="2345264"/>
          </a:xfrm>
          <a:prstGeom prst="rect">
            <a:avLst/>
          </a:prstGeom>
        </p:spPr>
        <p:txBody>
          <a:bodyPr vert="horz" lIns="91440" tIns="45720" rIns="91440" bIns="45720" rtlCol="0" anchor="b">
            <a:normAutofit/>
          </a:bodyPr>
          <a:lstStyle/>
          <a:p>
            <a:pPr algn="ctr">
              <a:spcBef>
                <a:spcPct val="0"/>
              </a:spcBef>
              <a:spcAft>
                <a:spcPts val="600"/>
              </a:spcAft>
            </a:pPr>
            <a:r>
              <a:rPr lang="en-US" sz="3000" u="sng" dirty="0">
                <a:ln w="3175" cmpd="sng">
                  <a:noFill/>
                </a:ln>
                <a:solidFill>
                  <a:schemeClr val="tx1">
                    <a:lumMod val="85000"/>
                    <a:lumOff val="15000"/>
                  </a:schemeClr>
                </a:solidFill>
                <a:latin typeface="+mj-lt"/>
                <a:ea typeface="+mj-ea"/>
                <a:cs typeface="+mj-cs"/>
              </a:rPr>
              <a:t>What the Game will look like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000" u="sng" dirty="0"/>
              <a:t>Art Style</a:t>
            </a:r>
          </a:p>
        </p:txBody>
      </p:sp>
      <p:pic>
        <p:nvPicPr>
          <p:cNvPr id="2050" name="Picture 2" descr="E:\University Game Design\Year 1\Semester 2\Group Project\Assets\hammer_V2.png"/>
          <p:cNvPicPr>
            <a:picLocks noChangeAspect="1" noChangeArrowheads="1"/>
          </p:cNvPicPr>
          <p:nvPr/>
        </p:nvPicPr>
        <p:blipFill>
          <a:blip r:embed="rId3" cstate="print"/>
          <a:srcRect/>
          <a:stretch>
            <a:fillRect/>
          </a:stretch>
        </p:blipFill>
        <p:spPr bwMode="auto">
          <a:xfrm>
            <a:off x="868775" y="4077072"/>
            <a:ext cx="2304130" cy="2204285"/>
          </a:xfrm>
          <a:prstGeom prst="rect">
            <a:avLst/>
          </a:prstGeom>
          <a:noFill/>
        </p:spPr>
      </p:pic>
      <p:pic>
        <p:nvPicPr>
          <p:cNvPr id="2055" name="Picture 7" descr="E:\University Game Design\Year 1\Semester 2\Group Project\Assets\PowerBarV2.png"/>
          <p:cNvPicPr>
            <a:picLocks noChangeAspect="1" noChangeArrowheads="1"/>
          </p:cNvPicPr>
          <p:nvPr/>
        </p:nvPicPr>
        <p:blipFill>
          <a:blip r:embed="rId4" cstate="print"/>
          <a:srcRect l="23813" t="24246" r="43801" b="47050"/>
          <a:stretch>
            <a:fillRect/>
          </a:stretch>
        </p:blipFill>
        <p:spPr bwMode="auto">
          <a:xfrm>
            <a:off x="5048190" y="4614760"/>
            <a:ext cx="1224136" cy="1534480"/>
          </a:xfrm>
          <a:prstGeom prst="rect">
            <a:avLst/>
          </a:prstGeom>
          <a:noFill/>
        </p:spPr>
      </p:pic>
      <p:pic>
        <p:nvPicPr>
          <p:cNvPr id="2056" name="Picture 8" descr="E:\University Game Design\Year 1\Semester 2\Group Project\Assets\Pointer_V2.png"/>
          <p:cNvPicPr>
            <a:picLocks noChangeAspect="1" noChangeArrowheads="1"/>
          </p:cNvPicPr>
          <p:nvPr/>
        </p:nvPicPr>
        <p:blipFill>
          <a:blip r:embed="rId5" cstate="print"/>
          <a:srcRect l="34554" t="25014" r="34034" b="26347"/>
          <a:stretch>
            <a:fillRect/>
          </a:stretch>
        </p:blipFill>
        <p:spPr bwMode="auto">
          <a:xfrm>
            <a:off x="3581459" y="2641840"/>
            <a:ext cx="1357865" cy="1584176"/>
          </a:xfrm>
          <a:prstGeom prst="rect">
            <a:avLst/>
          </a:prstGeom>
          <a:noFill/>
        </p:spPr>
      </p:pic>
      <p:pic>
        <p:nvPicPr>
          <p:cNvPr id="2058" name="Picture 10" descr="E:\University Game Design\Year 1\Semester 2\Group Project\Assets\brick_V2.png"/>
          <p:cNvPicPr>
            <a:picLocks noChangeAspect="1" noChangeArrowheads="1"/>
          </p:cNvPicPr>
          <p:nvPr/>
        </p:nvPicPr>
        <p:blipFill>
          <a:blip r:embed="rId6" cstate="print"/>
          <a:srcRect l="12600" t="7560" r="15581" b="13061"/>
          <a:stretch>
            <a:fillRect/>
          </a:stretch>
        </p:blipFill>
        <p:spPr bwMode="auto">
          <a:xfrm>
            <a:off x="6587199" y="4197444"/>
            <a:ext cx="1765911" cy="1951796"/>
          </a:xfrm>
          <a:prstGeom prst="rect">
            <a:avLst/>
          </a:prstGeom>
          <a:noFill/>
        </p:spPr>
      </p:pic>
      <p:pic>
        <p:nvPicPr>
          <p:cNvPr id="2059" name="Picture 11" descr="E:\University Game Design\Year 1\Semester 2\Group Project\Assets\Egg_V2.png"/>
          <p:cNvPicPr>
            <a:picLocks noChangeAspect="1" noChangeArrowheads="1"/>
          </p:cNvPicPr>
          <p:nvPr/>
        </p:nvPicPr>
        <p:blipFill>
          <a:blip r:embed="rId7" cstate="print"/>
          <a:srcRect l="21251" t="20661" r="14994" b="26749"/>
          <a:stretch>
            <a:fillRect/>
          </a:stretch>
        </p:blipFill>
        <p:spPr bwMode="auto">
          <a:xfrm>
            <a:off x="5168586" y="2547453"/>
            <a:ext cx="1490621" cy="1739058"/>
          </a:xfrm>
          <a:prstGeom prst="rect">
            <a:avLst/>
          </a:prstGeom>
          <a:noFill/>
        </p:spPr>
      </p:pic>
      <p:pic>
        <p:nvPicPr>
          <p:cNvPr id="2060" name="Picture 12" descr="E:\University Game Design\Year 1\Semester 2\Group Project\Assets\cat_v2.png"/>
          <p:cNvPicPr>
            <a:picLocks noChangeAspect="1" noChangeArrowheads="1"/>
          </p:cNvPicPr>
          <p:nvPr/>
        </p:nvPicPr>
        <p:blipFill>
          <a:blip r:embed="rId8" cstate="print"/>
          <a:srcRect/>
          <a:stretch>
            <a:fillRect/>
          </a:stretch>
        </p:blipFill>
        <p:spPr bwMode="auto">
          <a:xfrm>
            <a:off x="899405" y="1890075"/>
            <a:ext cx="2700300" cy="2700300"/>
          </a:xfrm>
          <a:prstGeom prst="rect">
            <a:avLst/>
          </a:prstGeom>
          <a:noFill/>
        </p:spPr>
      </p:pic>
      <p:pic>
        <p:nvPicPr>
          <p:cNvPr id="2061" name="Picture 13" descr="E:\University Game Design\Year 1\Semester 2\Group Project\Assets\Egg_Smashed_V2.png"/>
          <p:cNvPicPr>
            <a:picLocks noChangeAspect="1" noChangeArrowheads="1"/>
          </p:cNvPicPr>
          <p:nvPr/>
        </p:nvPicPr>
        <p:blipFill>
          <a:blip r:embed="rId9" cstate="print"/>
          <a:srcRect b="30370"/>
          <a:stretch>
            <a:fillRect/>
          </a:stretch>
        </p:blipFill>
        <p:spPr bwMode="auto">
          <a:xfrm>
            <a:off x="6731216" y="2458386"/>
            <a:ext cx="1765912" cy="1739058"/>
          </a:xfrm>
          <a:prstGeom prst="rect">
            <a:avLst/>
          </a:prstGeom>
          <a:noFill/>
        </p:spPr>
      </p:pic>
      <p:pic>
        <p:nvPicPr>
          <p:cNvPr id="4" name="Picture 3">
            <a:extLst>
              <a:ext uri="{FF2B5EF4-FFF2-40B4-BE49-F238E27FC236}">
                <a16:creationId xmlns:a16="http://schemas.microsoft.com/office/drawing/2014/main" id="{E15A4258-243F-4881-9078-6E855C0DCBD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315310" y="4414218"/>
            <a:ext cx="1616730" cy="161673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a:t>Future Assets</a:t>
            </a:r>
          </a:p>
        </p:txBody>
      </p:sp>
      <p:sp>
        <p:nvSpPr>
          <p:cNvPr id="3" name="Content Placeholder 2"/>
          <p:cNvSpPr>
            <a:spLocks noGrp="1"/>
          </p:cNvSpPr>
          <p:nvPr>
            <p:ph idx="1"/>
          </p:nvPr>
        </p:nvSpPr>
        <p:spPr>
          <a:xfrm>
            <a:off x="2771800" y="2492896"/>
            <a:ext cx="3106688" cy="1900808"/>
          </a:xfrm>
        </p:spPr>
        <p:txBody>
          <a:bodyPr>
            <a:normAutofit fontScale="77500" lnSpcReduction="20000"/>
          </a:bodyPr>
          <a:lstStyle/>
          <a:p>
            <a:r>
              <a:rPr lang="en-GB" dirty="0"/>
              <a:t>Window Events</a:t>
            </a:r>
          </a:p>
          <a:p>
            <a:endParaRPr lang="en-GB" dirty="0"/>
          </a:p>
          <a:p>
            <a:r>
              <a:rPr lang="en-GB" dirty="0"/>
              <a:t>Animations</a:t>
            </a:r>
          </a:p>
          <a:p>
            <a:endParaRPr lang="en-GB" dirty="0"/>
          </a:p>
          <a:p>
            <a:r>
              <a:rPr lang="en-GB" dirty="0"/>
              <a:t>More throwable objects</a:t>
            </a:r>
          </a:p>
          <a:p>
            <a:endParaRPr lang="en-GB" dirty="0"/>
          </a:p>
          <a:p>
            <a:endParaRPr lang="en-GB" dirty="0"/>
          </a:p>
          <a:p>
            <a:endParaRPr lang="en-GB" dirty="0"/>
          </a:p>
        </p:txBody>
      </p:sp>
      <p:pic>
        <p:nvPicPr>
          <p:cNvPr id="1026" name="Picture 2" descr="Image result for Window fixing cartoon">
            <a:extLst>
              <a:ext uri="{FF2B5EF4-FFF2-40B4-BE49-F238E27FC236}">
                <a16:creationId xmlns:a16="http://schemas.microsoft.com/office/drawing/2014/main" id="{FF4E9E7E-B83F-4CC5-8A36-6C1E962D87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0192" y="3645024"/>
            <a:ext cx="1909157" cy="246526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a:extLst>
              <a:ext uri="{FF2B5EF4-FFF2-40B4-BE49-F238E27FC236}">
                <a16:creationId xmlns:a16="http://schemas.microsoft.com/office/drawing/2014/main" id="{FCBBC86B-8C29-4D71-9247-13AEE634806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7584" y="3473563"/>
            <a:ext cx="1723798" cy="24691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226</TotalTime>
  <Words>291</Words>
  <Application>Microsoft Office PowerPoint</Application>
  <PresentationFormat>On-screen Show (4:3)</PresentationFormat>
  <Paragraphs>23</Paragraphs>
  <Slides>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Garamond</vt:lpstr>
      <vt:lpstr>Organic</vt:lpstr>
      <vt:lpstr>PowerPoint Presentation</vt:lpstr>
      <vt:lpstr>Art Style</vt:lpstr>
      <vt:lpstr>Future Assets</vt:lpstr>
    </vt:vector>
  </TitlesOfParts>
  <Company>University Campus Suffolk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Games</dc:creator>
  <cp:lastModifiedBy>Jayden Murray</cp:lastModifiedBy>
  <cp:revision>18</cp:revision>
  <dcterms:created xsi:type="dcterms:W3CDTF">2018-03-02T12:11:17Z</dcterms:created>
  <dcterms:modified xsi:type="dcterms:W3CDTF">2018-03-04T16:06:26Z</dcterms:modified>
</cp:coreProperties>
</file>