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64" autoAdjust="0"/>
  </p:normalViewPr>
  <p:slideViewPr>
    <p:cSldViewPr snapToGrid="0">
      <p:cViewPr varScale="1">
        <p:scale>
          <a:sx n="100" d="100"/>
          <a:sy n="100" d="100"/>
        </p:scale>
        <p:origin x="-9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15699-6F8E-44C5-B68F-E1ABD3F65AD4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3F272-D013-4C63-A1F1-A06AAE43C8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63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Marking a window with eggs will skip a player one turn and has a certain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cooldown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Sometimes , a random person might appear , if the player hit that person with a brick , gets extra points.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player has just one tap per turn.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3F272-D013-4C63-A1F1-A06AAE43C8D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</a:t>
            </a:r>
            <a:r>
              <a:rPr lang="en-GB" baseline="0" dirty="0" smtClean="0"/>
              <a:t> it comes to turn based game , the best thing I could think of is the </a:t>
            </a:r>
            <a:r>
              <a:rPr lang="en-GB" baseline="0" dirty="0" err="1" smtClean="0"/>
              <a:t>MultiGate</a:t>
            </a:r>
            <a:r>
              <a:rPr lang="en-GB" baseline="0" dirty="0" smtClean="0"/>
              <a:t> and Flip Flop.</a:t>
            </a:r>
          </a:p>
          <a:p>
            <a:r>
              <a:rPr lang="en-GB" baseline="0" dirty="0" smtClean="0"/>
              <a:t>Also Booleans are an important part that will help us reach our objective.</a:t>
            </a:r>
          </a:p>
          <a:p>
            <a:r>
              <a:rPr lang="en-GB" baseline="0" dirty="0" smtClean="0"/>
              <a:t>Loops will help us maintaining the same pattern , so it could run again and again until a specific point is reached.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3F272-D013-4C63-A1F1-A06AAE43C8D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7890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372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96729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7545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10576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7187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23680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45648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7582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4387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557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6393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5443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6482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8945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8890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0129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121510-D968-4C91-9803-AAA17B3013A2}" type="datetimeFigureOut">
              <a:rPr lang="en-GB" smtClean="0"/>
              <a:pPr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D11D5B-D584-43C3-856F-A8C867EFB7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2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C77C5E-51E1-437C-BF4E-72F6B975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99376" y="2625215"/>
            <a:ext cx="8836004" cy="3480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tabLst/>
              <a:defRPr/>
            </a:pPr>
            <a:r>
              <a: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</a:t>
            </a:r>
            <a:r>
              <a:rPr kumimoji="0" lang="en-GB" sz="2500" b="1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mark windows with eggs which doubles the points for that window smashed.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tabLst/>
              <a:defRPr/>
            </a:pPr>
            <a:r>
              <a:rPr lang="en-GB" sz="2500" b="1" baseline="0" dirty="0">
                <a:solidFill>
                  <a:schemeClr val="bg2">
                    <a:lumMod val="10000"/>
                  </a:schemeClr>
                </a:solidFill>
              </a:rPr>
              <a:t>Power bar and moving arrow for direction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tabLst/>
              <a:defRPr/>
            </a:pPr>
            <a:r>
              <a:rPr kumimoji="0" lang="en-GB" sz="2500" b="1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Score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tabLst/>
              <a:defRPr/>
            </a:pPr>
            <a:r>
              <a:rPr lang="en-GB" sz="2500" b="1" baseline="0" dirty="0">
                <a:solidFill>
                  <a:schemeClr val="bg2">
                    <a:lumMod val="10000"/>
                  </a:schemeClr>
                </a:solidFill>
              </a:rPr>
              <a:t>Events to give players extra points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tabLst/>
              <a:defRPr/>
            </a:pPr>
            <a:r>
              <a:rPr kumimoji="0" lang="en-GB" sz="2500" b="1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Turn taking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754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8E8710-5871-46B9-BA93-3F1F5F10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25129C-2E33-4E66-BD3D-2BC360B6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b="1" dirty="0" smtClean="0"/>
              <a:t>Multi-Gate / Flip Flop</a:t>
            </a:r>
          </a:p>
          <a:p>
            <a:r>
              <a:rPr lang="en-GB" sz="2500" b="1" dirty="0" smtClean="0"/>
              <a:t>Booleans</a:t>
            </a:r>
          </a:p>
          <a:p>
            <a:r>
              <a:rPr lang="en-GB" sz="2500" b="1" dirty="0" smtClean="0"/>
              <a:t>Loops</a:t>
            </a:r>
          </a:p>
        </p:txBody>
      </p:sp>
      <p:pic>
        <p:nvPicPr>
          <p:cNvPr id="1026" name="Picture 2" descr="C:\Users\Cristi_H\Desktop\MultiGate_Examp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557588"/>
            <a:ext cx="2171700" cy="2066925"/>
          </a:xfrm>
          <a:prstGeom prst="rect">
            <a:avLst/>
          </a:prstGeom>
          <a:noFill/>
        </p:spPr>
      </p:pic>
      <p:pic>
        <p:nvPicPr>
          <p:cNvPr id="1027" name="Picture 3" descr="C:\Users\Cristi_H\Desktop\image_1005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6900" y="2767013"/>
            <a:ext cx="4781551" cy="3161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71423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1052</TotalTime>
  <Words>147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Organic</vt:lpstr>
      <vt:lpstr>Mechanics</vt:lpstr>
      <vt:lpstr>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Administrator</dc:creator>
  <cp:lastModifiedBy>Utilizator Windows</cp:lastModifiedBy>
  <cp:revision>42</cp:revision>
  <dcterms:created xsi:type="dcterms:W3CDTF">2018-01-31T12:57:03Z</dcterms:created>
  <dcterms:modified xsi:type="dcterms:W3CDTF">2018-02-06T11:01:22Z</dcterms:modified>
</cp:coreProperties>
</file>