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B7A1EBB-42E8-44D0-8784-87C84DA6D9CA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4E17ED-119F-4802-9053-F6B075926126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15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1EBB-42E8-44D0-8784-87C84DA6D9CA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17ED-119F-4802-9053-F6B075926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11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1EBB-42E8-44D0-8784-87C84DA6D9CA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17ED-119F-4802-9053-F6B075926126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671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1EBB-42E8-44D0-8784-87C84DA6D9CA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17ED-119F-4802-9053-F6B07592612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745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1EBB-42E8-44D0-8784-87C84DA6D9CA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17ED-119F-4802-9053-F6B075926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014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1EBB-42E8-44D0-8784-87C84DA6D9CA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17ED-119F-4802-9053-F6B07592612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75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1EBB-42E8-44D0-8784-87C84DA6D9CA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17ED-119F-4802-9053-F6B075926126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275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1EBB-42E8-44D0-8784-87C84DA6D9CA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17ED-119F-4802-9053-F6B075926126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165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1EBB-42E8-44D0-8784-87C84DA6D9CA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17ED-119F-4802-9053-F6B075926126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3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1EBB-42E8-44D0-8784-87C84DA6D9CA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17ED-119F-4802-9053-F6B075926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22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1EBB-42E8-44D0-8784-87C84DA6D9CA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17ED-119F-4802-9053-F6B075926126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09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1EBB-42E8-44D0-8784-87C84DA6D9CA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17ED-119F-4802-9053-F6B075926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64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1EBB-42E8-44D0-8784-87C84DA6D9CA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17ED-119F-4802-9053-F6B075926126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03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1EBB-42E8-44D0-8784-87C84DA6D9CA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17ED-119F-4802-9053-F6B075926126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03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1EBB-42E8-44D0-8784-87C84DA6D9CA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17ED-119F-4802-9053-F6B075926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21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1EBB-42E8-44D0-8784-87C84DA6D9CA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17ED-119F-4802-9053-F6B075926126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37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1EBB-42E8-44D0-8784-87C84DA6D9CA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17ED-119F-4802-9053-F6B075926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44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7A1EBB-42E8-44D0-8784-87C84DA6D9CA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4E17ED-119F-4802-9053-F6B075926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15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E142-4E9B-4C16-B072-23E55C3E1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3022" y="1621749"/>
            <a:ext cx="6815669" cy="1515533"/>
          </a:xfrm>
        </p:spPr>
        <p:txBody>
          <a:bodyPr/>
          <a:lstStyle/>
          <a:p>
            <a:r>
              <a:rPr lang="en-GB" sz="8800" dirty="0"/>
              <a:t>L4_5 Group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46DAA-28E2-4BB1-8481-EC2CBF057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250" y="3621970"/>
            <a:ext cx="8743540" cy="2386943"/>
          </a:xfrm>
        </p:spPr>
        <p:txBody>
          <a:bodyPr>
            <a:normAutofit/>
          </a:bodyPr>
          <a:lstStyle/>
          <a:p>
            <a:r>
              <a:rPr lang="en-GB" sz="2800" dirty="0"/>
              <a:t>Thomas McCarthy (Designer)</a:t>
            </a:r>
          </a:p>
          <a:p>
            <a:r>
              <a:rPr lang="en-GB" sz="2800" dirty="0"/>
              <a:t>Jayden Murray (Designer)</a:t>
            </a:r>
          </a:p>
          <a:p>
            <a:r>
              <a:rPr lang="en-GB" sz="2800" dirty="0"/>
              <a:t>Cristian </a:t>
            </a:r>
            <a:r>
              <a:rPr lang="en-GB" sz="2800" dirty="0" err="1"/>
              <a:t>Hanganu</a:t>
            </a:r>
            <a:r>
              <a:rPr lang="en-GB" sz="2800" dirty="0"/>
              <a:t> (Programmer)</a:t>
            </a:r>
          </a:p>
        </p:txBody>
      </p:sp>
    </p:spTree>
    <p:extLst>
      <p:ext uri="{BB962C8B-B14F-4D97-AF65-F5344CB8AC3E}">
        <p14:creationId xmlns:p14="http://schemas.microsoft.com/office/powerpoint/2010/main" val="325141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13F8-A5B9-4886-8AB1-EE976C9B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 Version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B6C564-8C80-4532-A3F4-33BFD3D51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0853"/>
          <a:stretch/>
        </p:blipFill>
        <p:spPr>
          <a:xfrm>
            <a:off x="3468584" y="2619949"/>
            <a:ext cx="5678837" cy="32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7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DA48-7ACF-4B30-82E1-E5C5A94B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13C63-DEE5-4D74-9139-1DE58995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feedback we got and what we changed using that feedback</a:t>
            </a:r>
          </a:p>
          <a:p>
            <a:r>
              <a:rPr lang="en-GB" dirty="0"/>
              <a:t>The game should not be in 3D.</a:t>
            </a:r>
          </a:p>
          <a:p>
            <a:r>
              <a:rPr lang="en-GB" dirty="0"/>
              <a:t>This iteration does not meet the brief in any aspect.</a:t>
            </a:r>
          </a:p>
          <a:p>
            <a:r>
              <a:rPr lang="en-GB" dirty="0"/>
              <a:t>The game should </a:t>
            </a:r>
          </a:p>
        </p:txBody>
      </p:sp>
    </p:spTree>
    <p:extLst>
      <p:ext uri="{BB962C8B-B14F-4D97-AF65-F5344CB8AC3E}">
        <p14:creationId xmlns:p14="http://schemas.microsoft.com/office/powerpoint/2010/main" val="128352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8B61-4A19-4864-B9F6-4FC7630D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D43F-6DB7-44C6-B402-1DF8F6DD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Insert Video</a:t>
            </a:r>
          </a:p>
        </p:txBody>
      </p:sp>
    </p:spTree>
    <p:extLst>
      <p:ext uri="{BB962C8B-B14F-4D97-AF65-F5344CB8AC3E}">
        <p14:creationId xmlns:p14="http://schemas.microsoft.com/office/powerpoint/2010/main" val="225572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E29B-D89D-472F-B4DB-3C72B1E7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BEA03-BF0B-4B3A-99AF-560020DEF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people said they did not understand what is happening and what players need to do.</a:t>
            </a:r>
          </a:p>
          <a:p>
            <a:r>
              <a:rPr lang="en-GB" dirty="0"/>
              <a:t>There is no win condition and players do not know who wins after all the windows are destroyed, due to the game closing straight away.</a:t>
            </a:r>
          </a:p>
          <a:p>
            <a:r>
              <a:rPr lang="en-GB" dirty="0"/>
              <a:t>A lot of play testers were confused as why the buildings are not in frame.</a:t>
            </a:r>
          </a:p>
          <a:p>
            <a:r>
              <a:rPr lang="en-GB" dirty="0"/>
              <a:t>There are many bugs.</a:t>
            </a:r>
          </a:p>
        </p:txBody>
      </p:sp>
    </p:spTree>
    <p:extLst>
      <p:ext uri="{BB962C8B-B14F-4D97-AF65-F5344CB8AC3E}">
        <p14:creationId xmlns:p14="http://schemas.microsoft.com/office/powerpoint/2010/main" val="155406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12E12-07E0-435D-9F51-E85D7608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2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0AFCC-BC24-47A2-9688-A7544D41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we hope to achieve in the next two weeks</a:t>
            </a:r>
          </a:p>
        </p:txBody>
      </p:sp>
    </p:spTree>
    <p:extLst>
      <p:ext uri="{BB962C8B-B14F-4D97-AF65-F5344CB8AC3E}">
        <p14:creationId xmlns:p14="http://schemas.microsoft.com/office/powerpoint/2010/main" val="1775506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263</TotalTime>
  <Words>137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L4_5 Group 9</vt:lpstr>
      <vt:lpstr>Previous Version</vt:lpstr>
      <vt:lpstr>Feedback</vt:lpstr>
      <vt:lpstr>Current Version</vt:lpstr>
      <vt:lpstr>Feedback</vt:lpstr>
      <vt:lpstr>Next 2 Weeks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L4_5 Group 9</dc:title>
  <dc:creator>Games</dc:creator>
  <cp:lastModifiedBy>Games</cp:lastModifiedBy>
  <cp:revision>7</cp:revision>
  <dcterms:created xsi:type="dcterms:W3CDTF">2018-04-17T15:49:43Z</dcterms:created>
  <dcterms:modified xsi:type="dcterms:W3CDTF">2018-04-17T20:13:14Z</dcterms:modified>
</cp:coreProperties>
</file>